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68" r:id="rId5"/>
    <p:sldId id="310" r:id="rId6"/>
    <p:sldId id="311" r:id="rId7"/>
    <p:sldId id="312" r:id="rId8"/>
    <p:sldId id="330" r:id="rId9"/>
    <p:sldId id="332" r:id="rId10"/>
    <p:sldId id="331" r:id="rId11"/>
    <p:sldId id="333" r:id="rId12"/>
    <p:sldId id="313" r:id="rId13"/>
    <p:sldId id="334" r:id="rId14"/>
    <p:sldId id="335" r:id="rId15"/>
    <p:sldId id="336" r:id="rId16"/>
    <p:sldId id="33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19" autoAdjust="0"/>
  </p:normalViewPr>
  <p:slideViewPr>
    <p:cSldViewPr snapToGrid="0">
      <p:cViewPr varScale="1">
        <p:scale>
          <a:sx n="64" d="100"/>
          <a:sy n="64" d="100"/>
        </p:scale>
        <p:origin x="68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mnuan Visedsun" userId="163004db-406a-44ad-ba92-08b22c830964" providerId="ADAL" clId="{0C121788-BB5F-4B26-A3B8-626D6A360F12}"/>
    <pc:docChg chg="undo custSel addSld delSld modSld sldOrd">
      <pc:chgData name="Nimnuan Visedsun" userId="163004db-406a-44ad-ba92-08b22c830964" providerId="ADAL" clId="{0C121788-BB5F-4B26-A3B8-626D6A360F12}" dt="2023-06-08T15:51:15.651" v="8299"/>
      <pc:docMkLst>
        <pc:docMk/>
      </pc:docMkLst>
      <pc:sldChg chg="modSp mod">
        <pc:chgData name="Nimnuan Visedsun" userId="163004db-406a-44ad-ba92-08b22c830964" providerId="ADAL" clId="{0C121788-BB5F-4B26-A3B8-626D6A360F12}" dt="2023-06-08T15:46:40.216" v="8145" actId="20577"/>
        <pc:sldMkLst>
          <pc:docMk/>
          <pc:sldMk cId="3912747309" sldId="268"/>
        </pc:sldMkLst>
        <pc:spChg chg="mod">
          <ac:chgData name="Nimnuan Visedsun" userId="163004db-406a-44ad-ba92-08b22c830964" providerId="ADAL" clId="{0C121788-BB5F-4B26-A3B8-626D6A360F12}" dt="2023-06-08T15:46:40.216" v="8145" actId="20577"/>
          <ac:spMkLst>
            <pc:docMk/>
            <pc:sldMk cId="3912747309" sldId="268"/>
            <ac:spMk id="2" creationId="{4010AF38-26DF-48B3-952C-4A9091D6863C}"/>
          </ac:spMkLst>
        </pc:spChg>
      </pc:sldChg>
      <pc:sldChg chg="modSp mod">
        <pc:chgData name="Nimnuan Visedsun" userId="163004db-406a-44ad-ba92-08b22c830964" providerId="ADAL" clId="{0C121788-BB5F-4B26-A3B8-626D6A360F12}" dt="2023-06-08T13:18:04.452" v="258" actId="1076"/>
        <pc:sldMkLst>
          <pc:docMk/>
          <pc:sldMk cId="3043609452" sldId="312"/>
        </pc:sldMkLst>
        <pc:spChg chg="mod">
          <ac:chgData name="Nimnuan Visedsun" userId="163004db-406a-44ad-ba92-08b22c830964" providerId="ADAL" clId="{0C121788-BB5F-4B26-A3B8-626D6A360F12}" dt="2023-06-08T13:18:04.452" v="258" actId="1076"/>
          <ac:spMkLst>
            <pc:docMk/>
            <pc:sldMk cId="3043609452" sldId="312"/>
            <ac:spMk id="8" creationId="{904BE33B-EED3-3FDC-D6FC-BDCF558FF776}"/>
          </ac:spMkLst>
        </pc:spChg>
      </pc:sldChg>
      <pc:sldChg chg="addSp delSp modSp mod">
        <pc:chgData name="Nimnuan Visedsun" userId="163004db-406a-44ad-ba92-08b22c830964" providerId="ADAL" clId="{0C121788-BB5F-4B26-A3B8-626D6A360F12}" dt="2023-06-08T15:32:57.098" v="7644" actId="27636"/>
        <pc:sldMkLst>
          <pc:docMk/>
          <pc:sldMk cId="3283910143" sldId="313"/>
        </pc:sldMkLst>
        <pc:spChg chg="mod">
          <ac:chgData name="Nimnuan Visedsun" userId="163004db-406a-44ad-ba92-08b22c830964" providerId="ADAL" clId="{0C121788-BB5F-4B26-A3B8-626D6A360F12}" dt="2023-06-08T15:32:57.098" v="7644" actId="27636"/>
          <ac:spMkLst>
            <pc:docMk/>
            <pc:sldMk cId="3283910143" sldId="313"/>
            <ac:spMk id="2" creationId="{99CE9936-6036-296A-88DA-D6D27EA3A294}"/>
          </ac:spMkLst>
        </pc:spChg>
        <pc:spChg chg="del">
          <ac:chgData name="Nimnuan Visedsun" userId="163004db-406a-44ad-ba92-08b22c830964" providerId="ADAL" clId="{0C121788-BB5F-4B26-A3B8-626D6A360F12}" dt="2023-06-08T14:09:55.251" v="3289" actId="21"/>
          <ac:spMkLst>
            <pc:docMk/>
            <pc:sldMk cId="3283910143" sldId="313"/>
            <ac:spMk id="3" creationId="{64CBAF99-996D-A869-DFDF-FC1B9B3AC1A9}"/>
          </ac:spMkLst>
        </pc:spChg>
        <pc:spChg chg="del mod">
          <ac:chgData name="Nimnuan Visedsun" userId="163004db-406a-44ad-ba92-08b22c830964" providerId="ADAL" clId="{0C121788-BB5F-4B26-A3B8-626D6A360F12}" dt="2023-06-08T14:10:03.233" v="3290" actId="21"/>
          <ac:spMkLst>
            <pc:docMk/>
            <pc:sldMk cId="3283910143" sldId="313"/>
            <ac:spMk id="4" creationId="{230F6E26-2D49-677C-A9B9-1492F8ABC8F5}"/>
          </ac:spMkLst>
        </pc:spChg>
        <pc:spChg chg="mod">
          <ac:chgData name="Nimnuan Visedsun" userId="163004db-406a-44ad-ba92-08b22c830964" providerId="ADAL" clId="{0C121788-BB5F-4B26-A3B8-626D6A360F12}" dt="2023-06-08T14:34:21.582" v="5384" actId="27636"/>
          <ac:spMkLst>
            <pc:docMk/>
            <pc:sldMk cId="3283910143" sldId="313"/>
            <ac:spMk id="5" creationId="{CB1B76EA-6599-D3A4-7D9C-46CF7F342232}"/>
          </ac:spMkLst>
        </pc:spChg>
        <pc:spChg chg="add del mod">
          <ac:chgData name="Nimnuan Visedsun" userId="163004db-406a-44ad-ba92-08b22c830964" providerId="ADAL" clId="{0C121788-BB5F-4B26-A3B8-626D6A360F12}" dt="2023-06-08T14:10:18.849" v="3292" actId="21"/>
          <ac:spMkLst>
            <pc:docMk/>
            <pc:sldMk cId="3283910143" sldId="313"/>
            <ac:spMk id="7" creationId="{191E3105-6EBF-DC3F-FD7E-B79A34E4AF2B}"/>
          </ac:spMkLst>
        </pc:spChg>
        <pc:spChg chg="add del mod">
          <ac:chgData name="Nimnuan Visedsun" userId="163004db-406a-44ad-ba92-08b22c830964" providerId="ADAL" clId="{0C121788-BB5F-4B26-A3B8-626D6A360F12}" dt="2023-06-08T14:10:13.831" v="3291" actId="21"/>
          <ac:spMkLst>
            <pc:docMk/>
            <pc:sldMk cId="3283910143" sldId="313"/>
            <ac:spMk id="9" creationId="{35F39B9A-89F9-9B66-B31B-0BDA1BDBA4AC}"/>
          </ac:spMkLst>
        </pc:spChg>
        <pc:spChg chg="add mod">
          <ac:chgData name="Nimnuan Visedsun" userId="163004db-406a-44ad-ba92-08b22c830964" providerId="ADAL" clId="{0C121788-BB5F-4B26-A3B8-626D6A360F12}" dt="2023-06-08T14:21:54.909" v="4019" actId="20577"/>
          <ac:spMkLst>
            <pc:docMk/>
            <pc:sldMk cId="3283910143" sldId="313"/>
            <ac:spMk id="10" creationId="{BE7A23E3-0856-25D0-CDF6-998C234521E5}"/>
          </ac:spMkLst>
        </pc:spChg>
      </pc:sldChg>
      <pc:sldChg chg="del">
        <pc:chgData name="Nimnuan Visedsun" userId="163004db-406a-44ad-ba92-08b22c830964" providerId="ADAL" clId="{0C121788-BB5F-4B26-A3B8-626D6A360F12}" dt="2023-06-08T15:24:32.918" v="7494" actId="2696"/>
        <pc:sldMkLst>
          <pc:docMk/>
          <pc:sldMk cId="3221711150" sldId="314"/>
        </pc:sldMkLst>
      </pc:sldChg>
      <pc:sldChg chg="del">
        <pc:chgData name="Nimnuan Visedsun" userId="163004db-406a-44ad-ba92-08b22c830964" providerId="ADAL" clId="{0C121788-BB5F-4B26-A3B8-626D6A360F12}" dt="2023-06-08T15:24:32.918" v="7494" actId="2696"/>
        <pc:sldMkLst>
          <pc:docMk/>
          <pc:sldMk cId="2970531861" sldId="315"/>
        </pc:sldMkLst>
      </pc:sldChg>
      <pc:sldChg chg="del">
        <pc:chgData name="Nimnuan Visedsun" userId="163004db-406a-44ad-ba92-08b22c830964" providerId="ADAL" clId="{0C121788-BB5F-4B26-A3B8-626D6A360F12}" dt="2023-06-08T15:24:32.918" v="7494" actId="2696"/>
        <pc:sldMkLst>
          <pc:docMk/>
          <pc:sldMk cId="764460219" sldId="316"/>
        </pc:sldMkLst>
      </pc:sldChg>
      <pc:sldChg chg="del">
        <pc:chgData name="Nimnuan Visedsun" userId="163004db-406a-44ad-ba92-08b22c830964" providerId="ADAL" clId="{0C121788-BB5F-4B26-A3B8-626D6A360F12}" dt="2023-06-08T15:24:32.918" v="7494" actId="2696"/>
        <pc:sldMkLst>
          <pc:docMk/>
          <pc:sldMk cId="3172028881" sldId="317"/>
        </pc:sldMkLst>
      </pc:sldChg>
      <pc:sldChg chg="del">
        <pc:chgData name="Nimnuan Visedsun" userId="163004db-406a-44ad-ba92-08b22c830964" providerId="ADAL" clId="{0C121788-BB5F-4B26-A3B8-626D6A360F12}" dt="2023-06-08T15:24:32.918" v="7494" actId="2696"/>
        <pc:sldMkLst>
          <pc:docMk/>
          <pc:sldMk cId="3759866434" sldId="318"/>
        </pc:sldMkLst>
      </pc:sldChg>
      <pc:sldChg chg="del">
        <pc:chgData name="Nimnuan Visedsun" userId="163004db-406a-44ad-ba92-08b22c830964" providerId="ADAL" clId="{0C121788-BB5F-4B26-A3B8-626D6A360F12}" dt="2023-06-08T15:24:32.918" v="7494" actId="2696"/>
        <pc:sldMkLst>
          <pc:docMk/>
          <pc:sldMk cId="389423289" sldId="319"/>
        </pc:sldMkLst>
      </pc:sldChg>
      <pc:sldChg chg="del">
        <pc:chgData name="Nimnuan Visedsun" userId="163004db-406a-44ad-ba92-08b22c830964" providerId="ADAL" clId="{0C121788-BB5F-4B26-A3B8-626D6A360F12}" dt="2023-06-08T15:24:32.918" v="7494" actId="2696"/>
        <pc:sldMkLst>
          <pc:docMk/>
          <pc:sldMk cId="2416958280" sldId="320"/>
        </pc:sldMkLst>
      </pc:sldChg>
      <pc:sldChg chg="del">
        <pc:chgData name="Nimnuan Visedsun" userId="163004db-406a-44ad-ba92-08b22c830964" providerId="ADAL" clId="{0C121788-BB5F-4B26-A3B8-626D6A360F12}" dt="2023-06-08T15:24:32.918" v="7494" actId="2696"/>
        <pc:sldMkLst>
          <pc:docMk/>
          <pc:sldMk cId="2803484328" sldId="321"/>
        </pc:sldMkLst>
      </pc:sldChg>
      <pc:sldChg chg="del">
        <pc:chgData name="Nimnuan Visedsun" userId="163004db-406a-44ad-ba92-08b22c830964" providerId="ADAL" clId="{0C121788-BB5F-4B26-A3B8-626D6A360F12}" dt="2023-06-08T15:24:32.918" v="7494" actId="2696"/>
        <pc:sldMkLst>
          <pc:docMk/>
          <pc:sldMk cId="3679349678" sldId="322"/>
        </pc:sldMkLst>
      </pc:sldChg>
      <pc:sldChg chg="del">
        <pc:chgData name="Nimnuan Visedsun" userId="163004db-406a-44ad-ba92-08b22c830964" providerId="ADAL" clId="{0C121788-BB5F-4B26-A3B8-626D6A360F12}" dt="2023-06-08T15:24:32.918" v="7494" actId="2696"/>
        <pc:sldMkLst>
          <pc:docMk/>
          <pc:sldMk cId="1990295096" sldId="323"/>
        </pc:sldMkLst>
      </pc:sldChg>
      <pc:sldChg chg="del">
        <pc:chgData name="Nimnuan Visedsun" userId="163004db-406a-44ad-ba92-08b22c830964" providerId="ADAL" clId="{0C121788-BB5F-4B26-A3B8-626D6A360F12}" dt="2023-06-08T15:24:32.918" v="7494" actId="2696"/>
        <pc:sldMkLst>
          <pc:docMk/>
          <pc:sldMk cId="3792839312" sldId="324"/>
        </pc:sldMkLst>
      </pc:sldChg>
      <pc:sldChg chg="del">
        <pc:chgData name="Nimnuan Visedsun" userId="163004db-406a-44ad-ba92-08b22c830964" providerId="ADAL" clId="{0C121788-BB5F-4B26-A3B8-626D6A360F12}" dt="2023-06-08T15:24:32.918" v="7494" actId="2696"/>
        <pc:sldMkLst>
          <pc:docMk/>
          <pc:sldMk cId="101540041" sldId="325"/>
        </pc:sldMkLst>
      </pc:sldChg>
      <pc:sldChg chg="del">
        <pc:chgData name="Nimnuan Visedsun" userId="163004db-406a-44ad-ba92-08b22c830964" providerId="ADAL" clId="{0C121788-BB5F-4B26-A3B8-626D6A360F12}" dt="2023-06-08T15:24:32.918" v="7494" actId="2696"/>
        <pc:sldMkLst>
          <pc:docMk/>
          <pc:sldMk cId="2130409713" sldId="326"/>
        </pc:sldMkLst>
      </pc:sldChg>
      <pc:sldChg chg="del">
        <pc:chgData name="Nimnuan Visedsun" userId="163004db-406a-44ad-ba92-08b22c830964" providerId="ADAL" clId="{0C121788-BB5F-4B26-A3B8-626D6A360F12}" dt="2023-06-08T15:24:32.918" v="7494" actId="2696"/>
        <pc:sldMkLst>
          <pc:docMk/>
          <pc:sldMk cId="1008864902" sldId="327"/>
        </pc:sldMkLst>
      </pc:sldChg>
      <pc:sldChg chg="addSp delSp modSp mod ord">
        <pc:chgData name="Nimnuan Visedsun" userId="163004db-406a-44ad-ba92-08b22c830964" providerId="ADAL" clId="{0C121788-BB5F-4B26-A3B8-626D6A360F12}" dt="2023-06-08T15:49:50.319" v="8259" actId="20577"/>
        <pc:sldMkLst>
          <pc:docMk/>
          <pc:sldMk cId="731653487" sldId="330"/>
        </pc:sldMkLst>
        <pc:spChg chg="add mod">
          <ac:chgData name="Nimnuan Visedsun" userId="163004db-406a-44ad-ba92-08b22c830964" providerId="ADAL" clId="{0C121788-BB5F-4B26-A3B8-626D6A360F12}" dt="2023-06-08T13:38:56.205" v="1424" actId="20577"/>
          <ac:spMkLst>
            <pc:docMk/>
            <pc:sldMk cId="731653487" sldId="330"/>
            <ac:spMk id="2" creationId="{2AF4364B-A7BC-2C7C-5351-4FC80BDFDA7F}"/>
          </ac:spMkLst>
        </pc:spChg>
        <pc:spChg chg="mod">
          <ac:chgData name="Nimnuan Visedsun" userId="163004db-406a-44ad-ba92-08b22c830964" providerId="ADAL" clId="{0C121788-BB5F-4B26-A3B8-626D6A360F12}" dt="2023-06-08T13:25:18.893" v="599" actId="1076"/>
          <ac:spMkLst>
            <pc:docMk/>
            <pc:sldMk cId="731653487" sldId="330"/>
            <ac:spMk id="3" creationId="{4294525B-D56A-08A4-079F-B1C81563AAEA}"/>
          </ac:spMkLst>
        </pc:spChg>
        <pc:spChg chg="add mod">
          <ac:chgData name="Nimnuan Visedsun" userId="163004db-406a-44ad-ba92-08b22c830964" providerId="ADAL" clId="{0C121788-BB5F-4B26-A3B8-626D6A360F12}" dt="2023-06-08T13:53:30.948" v="2219" actId="1076"/>
          <ac:spMkLst>
            <pc:docMk/>
            <pc:sldMk cId="731653487" sldId="330"/>
            <ac:spMk id="4" creationId="{126B343B-AA30-B821-E655-51CB1372F20B}"/>
          </ac:spMkLst>
        </pc:spChg>
        <pc:spChg chg="mod">
          <ac:chgData name="Nimnuan Visedsun" userId="163004db-406a-44ad-ba92-08b22c830964" providerId="ADAL" clId="{0C121788-BB5F-4B26-A3B8-626D6A360F12}" dt="2023-06-08T15:49:50.319" v="8259" actId="20577"/>
          <ac:spMkLst>
            <pc:docMk/>
            <pc:sldMk cId="731653487" sldId="330"/>
            <ac:spMk id="5" creationId="{BA1E6799-7230-346C-9EA8-A240FF368F40}"/>
          </ac:spMkLst>
        </pc:spChg>
        <pc:spChg chg="del mod">
          <ac:chgData name="Nimnuan Visedsun" userId="163004db-406a-44ad-ba92-08b22c830964" providerId="ADAL" clId="{0C121788-BB5F-4B26-A3B8-626D6A360F12}" dt="2023-06-08T13:25:11.948" v="598" actId="21"/>
          <ac:spMkLst>
            <pc:docMk/>
            <pc:sldMk cId="731653487" sldId="330"/>
            <ac:spMk id="6" creationId="{CA234AC9-35EB-7195-F2CA-0C6D700320C9}"/>
          </ac:spMkLst>
        </pc:spChg>
      </pc:sldChg>
      <pc:sldChg chg="addSp delSp modSp mod ord">
        <pc:chgData name="Nimnuan Visedsun" userId="163004db-406a-44ad-ba92-08b22c830964" providerId="ADAL" clId="{0C121788-BB5F-4B26-A3B8-626D6A360F12}" dt="2023-06-08T15:31:30.519" v="7641" actId="20577"/>
        <pc:sldMkLst>
          <pc:docMk/>
          <pc:sldMk cId="2101012962" sldId="331"/>
        </pc:sldMkLst>
        <pc:spChg chg="mod">
          <ac:chgData name="Nimnuan Visedsun" userId="163004db-406a-44ad-ba92-08b22c830964" providerId="ADAL" clId="{0C121788-BB5F-4B26-A3B8-626D6A360F12}" dt="2023-06-08T15:31:30.519" v="7641" actId="20577"/>
          <ac:spMkLst>
            <pc:docMk/>
            <pc:sldMk cId="2101012962" sldId="331"/>
            <ac:spMk id="2" creationId="{B2C4BF79-267E-F2F2-5328-ED7435CB3FC6}"/>
          </ac:spMkLst>
        </pc:spChg>
        <pc:spChg chg="del">
          <ac:chgData name="Nimnuan Visedsun" userId="163004db-406a-44ad-ba92-08b22c830964" providerId="ADAL" clId="{0C121788-BB5F-4B26-A3B8-626D6A360F12}" dt="2023-06-08T13:53:54.217" v="2223" actId="21"/>
          <ac:spMkLst>
            <pc:docMk/>
            <pc:sldMk cId="2101012962" sldId="331"/>
            <ac:spMk id="3" creationId="{4294525B-D56A-08A4-079F-B1C81563AAEA}"/>
          </ac:spMkLst>
        </pc:spChg>
        <pc:spChg chg="del">
          <ac:chgData name="Nimnuan Visedsun" userId="163004db-406a-44ad-ba92-08b22c830964" providerId="ADAL" clId="{0C121788-BB5F-4B26-A3B8-626D6A360F12}" dt="2023-06-08T13:34:52.624" v="1219" actId="21"/>
          <ac:spMkLst>
            <pc:docMk/>
            <pc:sldMk cId="2101012962" sldId="331"/>
            <ac:spMk id="4" creationId="{197CE336-343B-C7B1-955A-4EC1C32C7CC0}"/>
          </ac:spMkLst>
        </pc:spChg>
        <pc:spChg chg="add del mod">
          <ac:chgData name="Nimnuan Visedsun" userId="163004db-406a-44ad-ba92-08b22c830964" providerId="ADAL" clId="{0C121788-BB5F-4B26-A3B8-626D6A360F12}" dt="2023-06-08T13:53:20.792" v="2218" actId="21"/>
          <ac:spMkLst>
            <pc:docMk/>
            <pc:sldMk cId="2101012962" sldId="331"/>
            <ac:spMk id="6" creationId="{AAFBE478-1C20-B8BA-1CE5-EBCA1D48D0D0}"/>
          </ac:spMkLst>
        </pc:spChg>
        <pc:spChg chg="add mod">
          <ac:chgData name="Nimnuan Visedsun" userId="163004db-406a-44ad-ba92-08b22c830964" providerId="ADAL" clId="{0C121788-BB5F-4B26-A3B8-626D6A360F12}" dt="2023-06-08T13:53:46.612" v="2221" actId="1076"/>
          <ac:spMkLst>
            <pc:docMk/>
            <pc:sldMk cId="2101012962" sldId="331"/>
            <ac:spMk id="8" creationId="{F8A0CF44-7E7A-09A7-ADDC-F97A779D26D7}"/>
          </ac:spMkLst>
        </pc:spChg>
        <pc:spChg chg="add mod">
          <ac:chgData name="Nimnuan Visedsun" userId="163004db-406a-44ad-ba92-08b22c830964" providerId="ADAL" clId="{0C121788-BB5F-4B26-A3B8-626D6A360F12}" dt="2023-06-08T13:56:18.065" v="2550" actId="20577"/>
          <ac:spMkLst>
            <pc:docMk/>
            <pc:sldMk cId="2101012962" sldId="331"/>
            <ac:spMk id="9" creationId="{5C46F3E7-D8B3-855B-32A2-A3868C9BA52D}"/>
          </ac:spMkLst>
        </pc:spChg>
        <pc:spChg chg="mod">
          <ac:chgData name="Nimnuan Visedsun" userId="163004db-406a-44ad-ba92-08b22c830964" providerId="ADAL" clId="{0C121788-BB5F-4B26-A3B8-626D6A360F12}" dt="2023-06-08T13:55:02.920" v="2235" actId="1076"/>
          <ac:spMkLst>
            <pc:docMk/>
            <pc:sldMk cId="2101012962" sldId="331"/>
            <ac:spMk id="11" creationId="{293B309E-4E37-6B1C-75D1-584C191CC829}"/>
          </ac:spMkLst>
        </pc:spChg>
        <pc:spChg chg="del">
          <ac:chgData name="Nimnuan Visedsun" userId="163004db-406a-44ad-ba92-08b22c830964" providerId="ADAL" clId="{0C121788-BB5F-4B26-A3B8-626D6A360F12}" dt="2023-06-08T13:54:55.492" v="2233" actId="21"/>
          <ac:spMkLst>
            <pc:docMk/>
            <pc:sldMk cId="2101012962" sldId="331"/>
            <ac:spMk id="12" creationId="{03800BDF-9F2B-016C-E8D9-6E3BFB6102B5}"/>
          </ac:spMkLst>
        </pc:spChg>
        <pc:spChg chg="del">
          <ac:chgData name="Nimnuan Visedsun" userId="163004db-406a-44ad-ba92-08b22c830964" providerId="ADAL" clId="{0C121788-BB5F-4B26-A3B8-626D6A360F12}" dt="2023-06-08T13:54:55.492" v="2233" actId="21"/>
          <ac:spMkLst>
            <pc:docMk/>
            <pc:sldMk cId="2101012962" sldId="331"/>
            <ac:spMk id="13" creationId="{EAD92CD6-AA78-2978-E788-7457F6F097BF}"/>
          </ac:spMkLst>
        </pc:spChg>
        <pc:picChg chg="mod">
          <ac:chgData name="Nimnuan Visedsun" userId="163004db-406a-44ad-ba92-08b22c830964" providerId="ADAL" clId="{0C121788-BB5F-4B26-A3B8-626D6A360F12}" dt="2023-06-08T13:55:52.712" v="2544" actId="14861"/>
          <ac:picMkLst>
            <pc:docMk/>
            <pc:sldMk cId="2101012962" sldId="331"/>
            <ac:picMk id="1026" creationId="{A9E8DF05-834F-E716-948F-8313A8273543}"/>
          </ac:picMkLst>
        </pc:picChg>
      </pc:sldChg>
      <pc:sldChg chg="addSp delSp modSp add mod ord">
        <pc:chgData name="Nimnuan Visedsun" userId="163004db-406a-44ad-ba92-08b22c830964" providerId="ADAL" clId="{0C121788-BB5F-4B26-A3B8-626D6A360F12}" dt="2023-06-08T15:50:41.409" v="8298" actId="20577"/>
        <pc:sldMkLst>
          <pc:docMk/>
          <pc:sldMk cId="1375839544" sldId="332"/>
        </pc:sldMkLst>
        <pc:spChg chg="mod">
          <ac:chgData name="Nimnuan Visedsun" userId="163004db-406a-44ad-ba92-08b22c830964" providerId="ADAL" clId="{0C121788-BB5F-4B26-A3B8-626D6A360F12}" dt="2023-06-08T13:49:03.265" v="2039" actId="20577"/>
          <ac:spMkLst>
            <pc:docMk/>
            <pc:sldMk cId="1375839544" sldId="332"/>
            <ac:spMk id="2" creationId="{2AF4364B-A7BC-2C7C-5351-4FC80BDFDA7F}"/>
          </ac:spMkLst>
        </pc:spChg>
        <pc:spChg chg="mod">
          <ac:chgData name="Nimnuan Visedsun" userId="163004db-406a-44ad-ba92-08b22c830964" providerId="ADAL" clId="{0C121788-BB5F-4B26-A3B8-626D6A360F12}" dt="2023-06-08T15:50:41.409" v="8298" actId="20577"/>
          <ac:spMkLst>
            <pc:docMk/>
            <pc:sldMk cId="1375839544" sldId="332"/>
            <ac:spMk id="4" creationId="{126B343B-AA30-B821-E655-51CB1372F20B}"/>
          </ac:spMkLst>
        </pc:spChg>
        <pc:spChg chg="add del mod">
          <ac:chgData name="Nimnuan Visedsun" userId="163004db-406a-44ad-ba92-08b22c830964" providerId="ADAL" clId="{0C121788-BB5F-4B26-A3B8-626D6A360F12}" dt="2023-06-08T15:49:07.351" v="8203" actId="20577"/>
          <ac:spMkLst>
            <pc:docMk/>
            <pc:sldMk cId="1375839544" sldId="332"/>
            <ac:spMk id="5" creationId="{BA1E6799-7230-346C-9EA8-A240FF368F40}"/>
          </ac:spMkLst>
        </pc:spChg>
      </pc:sldChg>
      <pc:sldChg chg="addSp delSp modSp add mod">
        <pc:chgData name="Nimnuan Visedsun" userId="163004db-406a-44ad-ba92-08b22c830964" providerId="ADAL" clId="{0C121788-BB5F-4B26-A3B8-626D6A360F12}" dt="2023-06-08T15:51:15.651" v="8299"/>
        <pc:sldMkLst>
          <pc:docMk/>
          <pc:sldMk cId="775989853" sldId="333"/>
        </pc:sldMkLst>
        <pc:spChg chg="mod">
          <ac:chgData name="Nimnuan Visedsun" userId="163004db-406a-44ad-ba92-08b22c830964" providerId="ADAL" clId="{0C121788-BB5F-4B26-A3B8-626D6A360F12}" dt="2023-06-08T15:30:05.431" v="7598" actId="20577"/>
          <ac:spMkLst>
            <pc:docMk/>
            <pc:sldMk cId="775989853" sldId="333"/>
            <ac:spMk id="2" creationId="{B2C4BF79-267E-F2F2-5328-ED7435CB3FC6}"/>
          </ac:spMkLst>
        </pc:spChg>
        <pc:spChg chg="add mod">
          <ac:chgData name="Nimnuan Visedsun" userId="163004db-406a-44ad-ba92-08b22c830964" providerId="ADAL" clId="{0C121788-BB5F-4B26-A3B8-626D6A360F12}" dt="2023-06-08T15:26:47.176" v="7495" actId="1076"/>
          <ac:spMkLst>
            <pc:docMk/>
            <pc:sldMk cId="775989853" sldId="333"/>
            <ac:spMk id="4" creationId="{401A6957-1970-E08D-C627-92FC48D55055}"/>
          </ac:spMkLst>
        </pc:spChg>
        <pc:spChg chg="add mod">
          <ac:chgData name="Nimnuan Visedsun" userId="163004db-406a-44ad-ba92-08b22c830964" providerId="ADAL" clId="{0C121788-BB5F-4B26-A3B8-626D6A360F12}" dt="2023-06-08T15:51:15.651" v="8299"/>
          <ac:spMkLst>
            <pc:docMk/>
            <pc:sldMk cId="775989853" sldId="333"/>
            <ac:spMk id="6" creationId="{F0CE70F5-E662-3F12-6650-0D7175B7164F}"/>
          </ac:spMkLst>
        </pc:spChg>
        <pc:spChg chg="del">
          <ac:chgData name="Nimnuan Visedsun" userId="163004db-406a-44ad-ba92-08b22c830964" providerId="ADAL" clId="{0C121788-BB5F-4B26-A3B8-626D6A360F12}" dt="2023-06-08T13:56:52.613" v="2553" actId="21"/>
          <ac:spMkLst>
            <pc:docMk/>
            <pc:sldMk cId="775989853" sldId="333"/>
            <ac:spMk id="8" creationId="{F8A0CF44-7E7A-09A7-ADDC-F97A779D26D7}"/>
          </ac:spMkLst>
        </pc:spChg>
        <pc:spChg chg="del">
          <ac:chgData name="Nimnuan Visedsun" userId="163004db-406a-44ad-ba92-08b22c830964" providerId="ADAL" clId="{0C121788-BB5F-4B26-A3B8-626D6A360F12}" dt="2023-06-08T13:56:52.613" v="2553" actId="21"/>
          <ac:spMkLst>
            <pc:docMk/>
            <pc:sldMk cId="775989853" sldId="333"/>
            <ac:spMk id="9" creationId="{5C46F3E7-D8B3-855B-32A2-A3868C9BA52D}"/>
          </ac:spMkLst>
        </pc:spChg>
        <pc:spChg chg="add mod">
          <ac:chgData name="Nimnuan Visedsun" userId="163004db-406a-44ad-ba92-08b22c830964" providerId="ADAL" clId="{0C121788-BB5F-4B26-A3B8-626D6A360F12}" dt="2023-06-08T13:59:09.608" v="2675" actId="571"/>
          <ac:spMkLst>
            <pc:docMk/>
            <pc:sldMk cId="775989853" sldId="333"/>
            <ac:spMk id="10" creationId="{81A471B6-C92F-6471-66FE-6B09909DC6F0}"/>
          </ac:spMkLst>
        </pc:spChg>
        <pc:spChg chg="mod">
          <ac:chgData name="Nimnuan Visedsun" userId="163004db-406a-44ad-ba92-08b22c830964" providerId="ADAL" clId="{0C121788-BB5F-4B26-A3B8-626D6A360F12}" dt="2023-06-08T14:08:51.368" v="3276" actId="1076"/>
          <ac:spMkLst>
            <pc:docMk/>
            <pc:sldMk cId="775989853" sldId="333"/>
            <ac:spMk id="11" creationId="{293B309E-4E37-6B1C-75D1-584C191CC829}"/>
          </ac:spMkLst>
        </pc:spChg>
        <pc:spChg chg="add mod">
          <ac:chgData name="Nimnuan Visedsun" userId="163004db-406a-44ad-ba92-08b22c830964" providerId="ADAL" clId="{0C121788-BB5F-4B26-A3B8-626D6A360F12}" dt="2023-06-08T13:59:09.608" v="2675" actId="571"/>
          <ac:spMkLst>
            <pc:docMk/>
            <pc:sldMk cId="775989853" sldId="333"/>
            <ac:spMk id="12" creationId="{BF9C8599-F482-347B-1A97-28B4D359E5F3}"/>
          </ac:spMkLst>
        </pc:spChg>
        <pc:spChg chg="add mod">
          <ac:chgData name="Nimnuan Visedsun" userId="163004db-406a-44ad-ba92-08b22c830964" providerId="ADAL" clId="{0C121788-BB5F-4B26-A3B8-626D6A360F12}" dt="2023-06-08T14:07:52.452" v="3239" actId="1038"/>
          <ac:spMkLst>
            <pc:docMk/>
            <pc:sldMk cId="775989853" sldId="333"/>
            <ac:spMk id="13" creationId="{C347C5AA-046D-EE89-E0FA-573131E70AC5}"/>
          </ac:spMkLst>
        </pc:spChg>
        <pc:picChg chg="mod">
          <ac:chgData name="Nimnuan Visedsun" userId="163004db-406a-44ad-ba92-08b22c830964" providerId="ADAL" clId="{0C121788-BB5F-4B26-A3B8-626D6A360F12}" dt="2023-06-08T15:27:04.430" v="7496" actId="167"/>
          <ac:picMkLst>
            <pc:docMk/>
            <pc:sldMk cId="775989853" sldId="333"/>
            <ac:picMk id="1026" creationId="{A9E8DF05-834F-E716-948F-8313A8273543}"/>
          </ac:picMkLst>
        </pc:picChg>
      </pc:sldChg>
      <pc:sldChg chg="addSp delSp modSp add mod">
        <pc:chgData name="Nimnuan Visedsun" userId="163004db-406a-44ad-ba92-08b22c830964" providerId="ADAL" clId="{0C121788-BB5F-4B26-A3B8-626D6A360F12}" dt="2023-06-08T15:34:30.389" v="7721" actId="20577"/>
        <pc:sldMkLst>
          <pc:docMk/>
          <pc:sldMk cId="3424098753" sldId="334"/>
        </pc:sldMkLst>
        <pc:spChg chg="mod">
          <ac:chgData name="Nimnuan Visedsun" userId="163004db-406a-44ad-ba92-08b22c830964" providerId="ADAL" clId="{0C121788-BB5F-4B26-A3B8-626D6A360F12}" dt="2023-06-08T15:34:30.389" v="7721" actId="20577"/>
          <ac:spMkLst>
            <pc:docMk/>
            <pc:sldMk cId="3424098753" sldId="334"/>
            <ac:spMk id="2" creationId="{99CE9936-6036-296A-88DA-D6D27EA3A294}"/>
          </ac:spMkLst>
        </pc:spChg>
        <pc:spChg chg="add del mod">
          <ac:chgData name="Nimnuan Visedsun" userId="163004db-406a-44ad-ba92-08b22c830964" providerId="ADAL" clId="{0C121788-BB5F-4B26-A3B8-626D6A360F12}" dt="2023-06-08T14:36:42.801" v="5402"/>
          <ac:spMkLst>
            <pc:docMk/>
            <pc:sldMk cId="3424098753" sldId="334"/>
            <ac:spMk id="3" creationId="{A929A667-E84A-3ED7-CB72-C064A54113F8}"/>
          </ac:spMkLst>
        </pc:spChg>
        <pc:spChg chg="add del">
          <ac:chgData name="Nimnuan Visedsun" userId="163004db-406a-44ad-ba92-08b22c830964" providerId="ADAL" clId="{0C121788-BB5F-4B26-A3B8-626D6A360F12}" dt="2023-06-08T14:36:52.043" v="5403" actId="21"/>
          <ac:spMkLst>
            <pc:docMk/>
            <pc:sldMk cId="3424098753" sldId="334"/>
            <ac:spMk id="4" creationId="{6821F71B-A04B-DFC8-CDD4-7069D4619822}"/>
          </ac:spMkLst>
        </pc:spChg>
        <pc:spChg chg="mod">
          <ac:chgData name="Nimnuan Visedsun" userId="163004db-406a-44ad-ba92-08b22c830964" providerId="ADAL" clId="{0C121788-BB5F-4B26-A3B8-626D6A360F12}" dt="2023-06-08T14:37:41.540" v="5409" actId="14100"/>
          <ac:spMkLst>
            <pc:docMk/>
            <pc:sldMk cId="3424098753" sldId="334"/>
            <ac:spMk id="5" creationId="{CB1B76EA-6599-D3A4-7D9C-46CF7F342232}"/>
          </ac:spMkLst>
        </pc:spChg>
        <pc:spChg chg="mod">
          <ac:chgData name="Nimnuan Visedsun" userId="163004db-406a-44ad-ba92-08b22c830964" providerId="ADAL" clId="{0C121788-BB5F-4B26-A3B8-626D6A360F12}" dt="2023-06-08T14:36:26.624" v="5399" actId="207"/>
          <ac:spMkLst>
            <pc:docMk/>
            <pc:sldMk cId="3424098753" sldId="334"/>
            <ac:spMk id="10" creationId="{BE7A23E3-0856-25D0-CDF6-998C234521E5}"/>
          </ac:spMkLst>
        </pc:spChg>
        <pc:spChg chg="add mod">
          <ac:chgData name="Nimnuan Visedsun" userId="163004db-406a-44ad-ba92-08b22c830964" providerId="ADAL" clId="{0C121788-BB5F-4B26-A3B8-626D6A360F12}" dt="2023-06-08T14:38:27.306" v="5429" actId="1076"/>
          <ac:spMkLst>
            <pc:docMk/>
            <pc:sldMk cId="3424098753" sldId="334"/>
            <ac:spMk id="17" creationId="{2984D5D1-498E-F1DF-1BDE-59EFFE294B20}"/>
          </ac:spMkLst>
        </pc:spChg>
        <pc:spChg chg="add mod">
          <ac:chgData name="Nimnuan Visedsun" userId="163004db-406a-44ad-ba92-08b22c830964" providerId="ADAL" clId="{0C121788-BB5F-4B26-A3B8-626D6A360F12}" dt="2023-06-08T14:40:17.593" v="5451" actId="207"/>
          <ac:spMkLst>
            <pc:docMk/>
            <pc:sldMk cId="3424098753" sldId="334"/>
            <ac:spMk id="18" creationId="{B456BC7C-98A3-75DF-3275-3EA9D8891FD9}"/>
          </ac:spMkLst>
        </pc:spChg>
        <pc:spChg chg="add mod">
          <ac:chgData name="Nimnuan Visedsun" userId="163004db-406a-44ad-ba92-08b22c830964" providerId="ADAL" clId="{0C121788-BB5F-4B26-A3B8-626D6A360F12}" dt="2023-06-08T14:40:40.824" v="5452" actId="207"/>
          <ac:spMkLst>
            <pc:docMk/>
            <pc:sldMk cId="3424098753" sldId="334"/>
            <ac:spMk id="19" creationId="{012DBF46-109D-D796-C103-B3F502B60934}"/>
          </ac:spMkLst>
        </pc:spChg>
        <pc:spChg chg="add mod">
          <ac:chgData name="Nimnuan Visedsun" userId="163004db-406a-44ad-ba92-08b22c830964" providerId="ADAL" clId="{0C121788-BB5F-4B26-A3B8-626D6A360F12}" dt="2023-06-08T14:40:52.098" v="5453" actId="207"/>
          <ac:spMkLst>
            <pc:docMk/>
            <pc:sldMk cId="3424098753" sldId="334"/>
            <ac:spMk id="20" creationId="{517B5ECD-393A-6282-CCD6-BDA7C3DF0C38}"/>
          </ac:spMkLst>
        </pc:spChg>
        <pc:spChg chg="add mod">
          <ac:chgData name="Nimnuan Visedsun" userId="163004db-406a-44ad-ba92-08b22c830964" providerId="ADAL" clId="{0C121788-BB5F-4B26-A3B8-626D6A360F12}" dt="2023-06-08T14:41:01.935" v="5454" actId="207"/>
          <ac:spMkLst>
            <pc:docMk/>
            <pc:sldMk cId="3424098753" sldId="334"/>
            <ac:spMk id="21" creationId="{8B5970DB-FC04-F99E-29BB-AC00C57BC2BB}"/>
          </ac:spMkLst>
        </pc:spChg>
        <pc:cxnChg chg="add">
          <ac:chgData name="Nimnuan Visedsun" userId="163004db-406a-44ad-ba92-08b22c830964" providerId="ADAL" clId="{0C121788-BB5F-4B26-A3B8-626D6A360F12}" dt="2023-06-08T14:37:02.236" v="5404" actId="11529"/>
          <ac:cxnSpMkLst>
            <pc:docMk/>
            <pc:sldMk cId="3424098753" sldId="334"/>
            <ac:cxnSpMk id="7" creationId="{78C69F37-0A21-FB08-179B-853824F8D185}"/>
          </ac:cxnSpMkLst>
        </pc:cxnChg>
        <pc:cxnChg chg="add">
          <ac:chgData name="Nimnuan Visedsun" userId="163004db-406a-44ad-ba92-08b22c830964" providerId="ADAL" clId="{0C121788-BB5F-4B26-A3B8-626D6A360F12}" dt="2023-06-08T14:37:07.942" v="5405" actId="11529"/>
          <ac:cxnSpMkLst>
            <pc:docMk/>
            <pc:sldMk cId="3424098753" sldId="334"/>
            <ac:cxnSpMk id="9" creationId="{A561CBBA-0DB4-A25E-3A28-186D6042FC1F}"/>
          </ac:cxnSpMkLst>
        </pc:cxnChg>
        <pc:cxnChg chg="add">
          <ac:chgData name="Nimnuan Visedsun" userId="163004db-406a-44ad-ba92-08b22c830964" providerId="ADAL" clId="{0C121788-BB5F-4B26-A3B8-626D6A360F12}" dt="2023-06-08T14:37:17.471" v="5406" actId="11529"/>
          <ac:cxnSpMkLst>
            <pc:docMk/>
            <pc:sldMk cId="3424098753" sldId="334"/>
            <ac:cxnSpMk id="12" creationId="{6170BE2C-467C-5D6E-C2A8-0CBC8887C038}"/>
          </ac:cxnSpMkLst>
        </pc:cxnChg>
        <pc:cxnChg chg="add">
          <ac:chgData name="Nimnuan Visedsun" userId="163004db-406a-44ad-ba92-08b22c830964" providerId="ADAL" clId="{0C121788-BB5F-4B26-A3B8-626D6A360F12}" dt="2023-06-08T14:37:29.379" v="5407" actId="11529"/>
          <ac:cxnSpMkLst>
            <pc:docMk/>
            <pc:sldMk cId="3424098753" sldId="334"/>
            <ac:cxnSpMk id="14" creationId="{9D8535E4-47B2-3F95-AE5C-A2C7C1D5BC80}"/>
          </ac:cxnSpMkLst>
        </pc:cxnChg>
        <pc:cxnChg chg="add">
          <ac:chgData name="Nimnuan Visedsun" userId="163004db-406a-44ad-ba92-08b22c830964" providerId="ADAL" clId="{0C121788-BB5F-4B26-A3B8-626D6A360F12}" dt="2023-06-08T14:37:34.297" v="5408" actId="11529"/>
          <ac:cxnSpMkLst>
            <pc:docMk/>
            <pc:sldMk cId="3424098753" sldId="334"/>
            <ac:cxnSpMk id="16" creationId="{C0A16E08-7A55-A980-C926-6AC9B6D8A4A1}"/>
          </ac:cxnSpMkLst>
        </pc:cxnChg>
        <pc:cxnChg chg="add">
          <ac:chgData name="Nimnuan Visedsun" userId="163004db-406a-44ad-ba92-08b22c830964" providerId="ADAL" clId="{0C121788-BB5F-4B26-A3B8-626D6A360F12}" dt="2023-06-08T14:41:14.454" v="5455" actId="11529"/>
          <ac:cxnSpMkLst>
            <pc:docMk/>
            <pc:sldMk cId="3424098753" sldId="334"/>
            <ac:cxnSpMk id="23" creationId="{7F838A7B-6DA2-00A3-0384-93A7C065D365}"/>
          </ac:cxnSpMkLst>
        </pc:cxnChg>
        <pc:cxnChg chg="add mod">
          <ac:chgData name="Nimnuan Visedsun" userId="163004db-406a-44ad-ba92-08b22c830964" providerId="ADAL" clId="{0C121788-BB5F-4B26-A3B8-626D6A360F12}" dt="2023-06-08T14:42:18.323" v="5461" actId="14100"/>
          <ac:cxnSpMkLst>
            <pc:docMk/>
            <pc:sldMk cId="3424098753" sldId="334"/>
            <ac:cxnSpMk id="25" creationId="{857F3EC1-738E-CBBB-0CF1-534496E332C8}"/>
          </ac:cxnSpMkLst>
        </pc:cxnChg>
        <pc:cxnChg chg="add">
          <ac:chgData name="Nimnuan Visedsun" userId="163004db-406a-44ad-ba92-08b22c830964" providerId="ADAL" clId="{0C121788-BB5F-4B26-A3B8-626D6A360F12}" dt="2023-06-08T14:41:47.011" v="5457" actId="11529"/>
          <ac:cxnSpMkLst>
            <pc:docMk/>
            <pc:sldMk cId="3424098753" sldId="334"/>
            <ac:cxnSpMk id="27" creationId="{0DD56792-B731-7D58-54CE-2FD0F77F8981}"/>
          </ac:cxnSpMkLst>
        </pc:cxnChg>
        <pc:cxnChg chg="add">
          <ac:chgData name="Nimnuan Visedsun" userId="163004db-406a-44ad-ba92-08b22c830964" providerId="ADAL" clId="{0C121788-BB5F-4B26-A3B8-626D6A360F12}" dt="2023-06-08T14:41:54.531" v="5458" actId="11529"/>
          <ac:cxnSpMkLst>
            <pc:docMk/>
            <pc:sldMk cId="3424098753" sldId="334"/>
            <ac:cxnSpMk id="29" creationId="{88FF00FA-93BC-C5C2-D4FF-6F0487EBE6FA}"/>
          </ac:cxnSpMkLst>
        </pc:cxnChg>
        <pc:cxnChg chg="add">
          <ac:chgData name="Nimnuan Visedsun" userId="163004db-406a-44ad-ba92-08b22c830964" providerId="ADAL" clId="{0C121788-BB5F-4B26-A3B8-626D6A360F12}" dt="2023-06-08T14:42:02.009" v="5459" actId="11529"/>
          <ac:cxnSpMkLst>
            <pc:docMk/>
            <pc:sldMk cId="3424098753" sldId="334"/>
            <ac:cxnSpMk id="31" creationId="{D59301AC-8E9E-D463-0C6A-AF0977DF2672}"/>
          </ac:cxnSpMkLst>
        </pc:cxnChg>
      </pc:sldChg>
      <pc:sldChg chg="addSp delSp modSp add mod ord">
        <pc:chgData name="Nimnuan Visedsun" userId="163004db-406a-44ad-ba92-08b22c830964" providerId="ADAL" clId="{0C121788-BB5F-4B26-A3B8-626D6A360F12}" dt="2023-06-08T15:43:58.645" v="8126" actId="20577"/>
        <pc:sldMkLst>
          <pc:docMk/>
          <pc:sldMk cId="1346894629" sldId="335"/>
        </pc:sldMkLst>
        <pc:spChg chg="mod">
          <ac:chgData name="Nimnuan Visedsun" userId="163004db-406a-44ad-ba92-08b22c830964" providerId="ADAL" clId="{0C121788-BB5F-4B26-A3B8-626D6A360F12}" dt="2023-06-08T15:43:58.645" v="8126" actId="20577"/>
          <ac:spMkLst>
            <pc:docMk/>
            <pc:sldMk cId="1346894629" sldId="335"/>
            <ac:spMk id="2" creationId="{99CE9936-6036-296A-88DA-D6D27EA3A294}"/>
          </ac:spMkLst>
        </pc:spChg>
        <pc:spChg chg="add mod">
          <ac:chgData name="Nimnuan Visedsun" userId="163004db-406a-44ad-ba92-08b22c830964" providerId="ADAL" clId="{0C121788-BB5F-4B26-A3B8-626D6A360F12}" dt="2023-06-08T14:47:50.027" v="5772" actId="20577"/>
          <ac:spMkLst>
            <pc:docMk/>
            <pc:sldMk cId="1346894629" sldId="335"/>
            <ac:spMk id="3" creationId="{A6D1FAE4-D0D2-02AC-1A4C-77641B247F16}"/>
          </ac:spMkLst>
        </pc:spChg>
        <pc:spChg chg="add mod">
          <ac:chgData name="Nimnuan Visedsun" userId="163004db-406a-44ad-ba92-08b22c830964" providerId="ADAL" clId="{0C121788-BB5F-4B26-A3B8-626D6A360F12}" dt="2023-06-08T14:48:36.168" v="5853" actId="1035"/>
          <ac:spMkLst>
            <pc:docMk/>
            <pc:sldMk cId="1346894629" sldId="335"/>
            <ac:spMk id="4" creationId="{377CAF0B-6233-3012-89E0-400C9A69907F}"/>
          </ac:spMkLst>
        </pc:spChg>
        <pc:spChg chg="mod">
          <ac:chgData name="Nimnuan Visedsun" userId="163004db-406a-44ad-ba92-08b22c830964" providerId="ADAL" clId="{0C121788-BB5F-4B26-A3B8-626D6A360F12}" dt="2023-06-08T14:48:26.276" v="5828" actId="20577"/>
          <ac:spMkLst>
            <pc:docMk/>
            <pc:sldMk cId="1346894629" sldId="335"/>
            <ac:spMk id="5" creationId="{CB1B76EA-6599-D3A4-7D9C-46CF7F342232}"/>
          </ac:spMkLst>
        </pc:spChg>
        <pc:spChg chg="add mod">
          <ac:chgData name="Nimnuan Visedsun" userId="163004db-406a-44ad-ba92-08b22c830964" providerId="ADAL" clId="{0C121788-BB5F-4B26-A3B8-626D6A360F12}" dt="2023-06-08T14:49:04.054" v="5911" actId="1076"/>
          <ac:spMkLst>
            <pc:docMk/>
            <pc:sldMk cId="1346894629" sldId="335"/>
            <ac:spMk id="6" creationId="{8DFAFEFA-F3EA-556E-C7EF-01C721D3C8FA}"/>
          </ac:spMkLst>
        </pc:spChg>
        <pc:spChg chg="add mod">
          <ac:chgData name="Nimnuan Visedsun" userId="163004db-406a-44ad-ba92-08b22c830964" providerId="ADAL" clId="{0C121788-BB5F-4B26-A3B8-626D6A360F12}" dt="2023-06-08T14:48:59.832" v="5910" actId="1036"/>
          <ac:spMkLst>
            <pc:docMk/>
            <pc:sldMk cId="1346894629" sldId="335"/>
            <ac:spMk id="8" creationId="{6CA9C40E-ADB7-4768-2DCE-10EBBF30E3F6}"/>
          </ac:spMkLst>
        </pc:spChg>
        <pc:spChg chg="add mod">
          <ac:chgData name="Nimnuan Visedsun" userId="163004db-406a-44ad-ba92-08b22c830964" providerId="ADAL" clId="{0C121788-BB5F-4B26-A3B8-626D6A360F12}" dt="2023-06-08T15:37:16.528" v="7793" actId="207"/>
          <ac:spMkLst>
            <pc:docMk/>
            <pc:sldMk cId="1346894629" sldId="335"/>
            <ac:spMk id="11" creationId="{9CA55E39-A141-C244-F899-073C1F3B7725}"/>
          </ac:spMkLst>
        </pc:spChg>
        <pc:spChg chg="add">
          <ac:chgData name="Nimnuan Visedsun" userId="163004db-406a-44ad-ba92-08b22c830964" providerId="ADAL" clId="{0C121788-BB5F-4B26-A3B8-626D6A360F12}" dt="2023-06-08T15:36:58.356" v="7791" actId="11529"/>
          <ac:spMkLst>
            <pc:docMk/>
            <pc:sldMk cId="1346894629" sldId="335"/>
            <ac:spMk id="13" creationId="{23EBCF48-0359-B2C7-E7C1-22396C1723D4}"/>
          </ac:spMkLst>
        </pc:spChg>
        <pc:spChg chg="del">
          <ac:chgData name="Nimnuan Visedsun" userId="163004db-406a-44ad-ba92-08b22c830964" providerId="ADAL" clId="{0C121788-BB5F-4B26-A3B8-626D6A360F12}" dt="2023-06-08T14:47:08.741" v="5734" actId="21"/>
          <ac:spMkLst>
            <pc:docMk/>
            <pc:sldMk cId="1346894629" sldId="335"/>
            <ac:spMk id="17" creationId="{2984D5D1-498E-F1DF-1BDE-59EFFE294B20}"/>
          </ac:spMkLst>
        </pc:spChg>
        <pc:spChg chg="del">
          <ac:chgData name="Nimnuan Visedsun" userId="163004db-406a-44ad-ba92-08b22c830964" providerId="ADAL" clId="{0C121788-BB5F-4B26-A3B8-626D6A360F12}" dt="2023-06-08T14:47:15.186" v="5735" actId="21"/>
          <ac:spMkLst>
            <pc:docMk/>
            <pc:sldMk cId="1346894629" sldId="335"/>
            <ac:spMk id="18" creationId="{B456BC7C-98A3-75DF-3275-3EA9D8891FD9}"/>
          </ac:spMkLst>
        </pc:spChg>
        <pc:spChg chg="del">
          <ac:chgData name="Nimnuan Visedsun" userId="163004db-406a-44ad-ba92-08b22c830964" providerId="ADAL" clId="{0C121788-BB5F-4B26-A3B8-626D6A360F12}" dt="2023-06-08T14:47:19.243" v="5736" actId="21"/>
          <ac:spMkLst>
            <pc:docMk/>
            <pc:sldMk cId="1346894629" sldId="335"/>
            <ac:spMk id="19" creationId="{012DBF46-109D-D796-C103-B3F502B60934}"/>
          </ac:spMkLst>
        </pc:spChg>
        <pc:spChg chg="del">
          <ac:chgData name="Nimnuan Visedsun" userId="163004db-406a-44ad-ba92-08b22c830964" providerId="ADAL" clId="{0C121788-BB5F-4B26-A3B8-626D6A360F12}" dt="2023-06-08T14:47:08.741" v="5734" actId="21"/>
          <ac:spMkLst>
            <pc:docMk/>
            <pc:sldMk cId="1346894629" sldId="335"/>
            <ac:spMk id="20" creationId="{517B5ECD-393A-6282-CCD6-BDA7C3DF0C38}"/>
          </ac:spMkLst>
        </pc:spChg>
        <pc:spChg chg="del">
          <ac:chgData name="Nimnuan Visedsun" userId="163004db-406a-44ad-ba92-08b22c830964" providerId="ADAL" clId="{0C121788-BB5F-4B26-A3B8-626D6A360F12}" dt="2023-06-08T14:47:08.741" v="5734" actId="21"/>
          <ac:spMkLst>
            <pc:docMk/>
            <pc:sldMk cId="1346894629" sldId="335"/>
            <ac:spMk id="21" creationId="{8B5970DB-FC04-F99E-29BB-AC00C57BC2BB}"/>
          </ac:spMkLst>
        </pc:spChg>
        <pc:cxnChg chg="del mod">
          <ac:chgData name="Nimnuan Visedsun" userId="163004db-406a-44ad-ba92-08b22c830964" providerId="ADAL" clId="{0C121788-BB5F-4B26-A3B8-626D6A360F12}" dt="2023-06-08T14:47:08.741" v="5734" actId="21"/>
          <ac:cxnSpMkLst>
            <pc:docMk/>
            <pc:sldMk cId="1346894629" sldId="335"/>
            <ac:cxnSpMk id="23" creationId="{7F838A7B-6DA2-00A3-0384-93A7C065D365}"/>
          </ac:cxnSpMkLst>
        </pc:cxnChg>
        <pc:cxnChg chg="del">
          <ac:chgData name="Nimnuan Visedsun" userId="163004db-406a-44ad-ba92-08b22c830964" providerId="ADAL" clId="{0C121788-BB5F-4B26-A3B8-626D6A360F12}" dt="2023-06-08T14:47:08.741" v="5734" actId="21"/>
          <ac:cxnSpMkLst>
            <pc:docMk/>
            <pc:sldMk cId="1346894629" sldId="335"/>
            <ac:cxnSpMk id="25" creationId="{857F3EC1-738E-CBBB-0CF1-534496E332C8}"/>
          </ac:cxnSpMkLst>
        </pc:cxnChg>
        <pc:cxnChg chg="del mod">
          <ac:chgData name="Nimnuan Visedsun" userId="163004db-406a-44ad-ba92-08b22c830964" providerId="ADAL" clId="{0C121788-BB5F-4B26-A3B8-626D6A360F12}" dt="2023-06-08T14:47:08.741" v="5734" actId="21"/>
          <ac:cxnSpMkLst>
            <pc:docMk/>
            <pc:sldMk cId="1346894629" sldId="335"/>
            <ac:cxnSpMk id="27" creationId="{0DD56792-B731-7D58-54CE-2FD0F77F8981}"/>
          </ac:cxnSpMkLst>
        </pc:cxnChg>
        <pc:cxnChg chg="del mod">
          <ac:chgData name="Nimnuan Visedsun" userId="163004db-406a-44ad-ba92-08b22c830964" providerId="ADAL" clId="{0C121788-BB5F-4B26-A3B8-626D6A360F12}" dt="2023-06-08T14:47:08.741" v="5734" actId="21"/>
          <ac:cxnSpMkLst>
            <pc:docMk/>
            <pc:sldMk cId="1346894629" sldId="335"/>
            <ac:cxnSpMk id="29" creationId="{88FF00FA-93BC-C5C2-D4FF-6F0487EBE6FA}"/>
          </ac:cxnSpMkLst>
        </pc:cxnChg>
        <pc:cxnChg chg="del mod">
          <ac:chgData name="Nimnuan Visedsun" userId="163004db-406a-44ad-ba92-08b22c830964" providerId="ADAL" clId="{0C121788-BB5F-4B26-A3B8-626D6A360F12}" dt="2023-06-08T14:47:08.741" v="5734" actId="21"/>
          <ac:cxnSpMkLst>
            <pc:docMk/>
            <pc:sldMk cId="1346894629" sldId="335"/>
            <ac:cxnSpMk id="31" creationId="{D59301AC-8E9E-D463-0C6A-AF0977DF2672}"/>
          </ac:cxnSpMkLst>
        </pc:cxnChg>
      </pc:sldChg>
      <pc:sldChg chg="addSp delSp modSp add mod ord">
        <pc:chgData name="Nimnuan Visedsun" userId="163004db-406a-44ad-ba92-08b22c830964" providerId="ADAL" clId="{0C121788-BB5F-4B26-A3B8-626D6A360F12}" dt="2023-06-08T15:40:21.499" v="7873" actId="571"/>
        <pc:sldMkLst>
          <pc:docMk/>
          <pc:sldMk cId="1940915458" sldId="336"/>
        </pc:sldMkLst>
        <pc:spChg chg="mod">
          <ac:chgData name="Nimnuan Visedsun" userId="163004db-406a-44ad-ba92-08b22c830964" providerId="ADAL" clId="{0C121788-BB5F-4B26-A3B8-626D6A360F12}" dt="2023-06-08T15:38:42.439" v="7839" actId="1076"/>
          <ac:spMkLst>
            <pc:docMk/>
            <pc:sldMk cId="1940915458" sldId="336"/>
            <ac:spMk id="2" creationId="{99CE9936-6036-296A-88DA-D6D27EA3A294}"/>
          </ac:spMkLst>
        </pc:spChg>
        <pc:spChg chg="mod">
          <ac:chgData name="Nimnuan Visedsun" userId="163004db-406a-44ad-ba92-08b22c830964" providerId="ADAL" clId="{0C121788-BB5F-4B26-A3B8-626D6A360F12}" dt="2023-06-08T15:39:01.271" v="7843" actId="1076"/>
          <ac:spMkLst>
            <pc:docMk/>
            <pc:sldMk cId="1940915458" sldId="336"/>
            <ac:spMk id="3" creationId="{A6D1FAE4-D0D2-02AC-1A4C-77641B247F16}"/>
          </ac:spMkLst>
        </pc:spChg>
        <pc:spChg chg="del mod">
          <ac:chgData name="Nimnuan Visedsun" userId="163004db-406a-44ad-ba92-08b22c830964" providerId="ADAL" clId="{0C121788-BB5F-4B26-A3B8-626D6A360F12}" dt="2023-06-08T14:55:10.683" v="6094" actId="21"/>
          <ac:spMkLst>
            <pc:docMk/>
            <pc:sldMk cId="1940915458" sldId="336"/>
            <ac:spMk id="4" creationId="{377CAF0B-6233-3012-89E0-400C9A69907F}"/>
          </ac:spMkLst>
        </pc:spChg>
        <pc:spChg chg="mod">
          <ac:chgData name="Nimnuan Visedsun" userId="163004db-406a-44ad-ba92-08b22c830964" providerId="ADAL" clId="{0C121788-BB5F-4B26-A3B8-626D6A360F12}" dt="2023-06-08T15:09:17.332" v="6695" actId="20577"/>
          <ac:spMkLst>
            <pc:docMk/>
            <pc:sldMk cId="1940915458" sldId="336"/>
            <ac:spMk id="5" creationId="{CB1B76EA-6599-D3A4-7D9C-46CF7F342232}"/>
          </ac:spMkLst>
        </pc:spChg>
        <pc:spChg chg="del mod">
          <ac:chgData name="Nimnuan Visedsun" userId="163004db-406a-44ad-ba92-08b22c830964" providerId="ADAL" clId="{0C121788-BB5F-4B26-A3B8-626D6A360F12}" dt="2023-06-08T14:55:10.683" v="6094" actId="21"/>
          <ac:spMkLst>
            <pc:docMk/>
            <pc:sldMk cId="1940915458" sldId="336"/>
            <ac:spMk id="6" creationId="{8DFAFEFA-F3EA-556E-C7EF-01C721D3C8FA}"/>
          </ac:spMkLst>
        </pc:spChg>
        <pc:spChg chg="del mod">
          <ac:chgData name="Nimnuan Visedsun" userId="163004db-406a-44ad-ba92-08b22c830964" providerId="ADAL" clId="{0C121788-BB5F-4B26-A3B8-626D6A360F12}" dt="2023-06-08T14:55:10.683" v="6094" actId="21"/>
          <ac:spMkLst>
            <pc:docMk/>
            <pc:sldMk cId="1940915458" sldId="336"/>
            <ac:spMk id="8" creationId="{6CA9C40E-ADB7-4768-2DCE-10EBBF30E3F6}"/>
          </ac:spMkLst>
        </pc:spChg>
        <pc:spChg chg="mod">
          <ac:chgData name="Nimnuan Visedsun" userId="163004db-406a-44ad-ba92-08b22c830964" providerId="ADAL" clId="{0C121788-BB5F-4B26-A3B8-626D6A360F12}" dt="2023-06-08T15:09:37.602" v="6700" actId="20577"/>
          <ac:spMkLst>
            <pc:docMk/>
            <pc:sldMk cId="1940915458" sldId="336"/>
            <ac:spMk id="10" creationId="{BE7A23E3-0856-25D0-CDF6-998C234521E5}"/>
          </ac:spMkLst>
        </pc:spChg>
        <pc:spChg chg="add mod">
          <ac:chgData name="Nimnuan Visedsun" userId="163004db-406a-44ad-ba92-08b22c830964" providerId="ADAL" clId="{0C121788-BB5F-4B26-A3B8-626D6A360F12}" dt="2023-06-08T15:06:00.278" v="6640" actId="207"/>
          <ac:spMkLst>
            <pc:docMk/>
            <pc:sldMk cId="1940915458" sldId="336"/>
            <ac:spMk id="13" creationId="{A0BE5C16-E776-BD37-CAE1-04408296D8F4}"/>
          </ac:spMkLst>
        </pc:spChg>
        <pc:spChg chg="add mod">
          <ac:chgData name="Nimnuan Visedsun" userId="163004db-406a-44ad-ba92-08b22c830964" providerId="ADAL" clId="{0C121788-BB5F-4B26-A3B8-626D6A360F12}" dt="2023-06-08T15:08:16.615" v="6683" actId="1076"/>
          <ac:spMkLst>
            <pc:docMk/>
            <pc:sldMk cId="1940915458" sldId="336"/>
            <ac:spMk id="17" creationId="{96EE6D51-5A7C-5ECC-B515-6DB2C087C124}"/>
          </ac:spMkLst>
        </pc:spChg>
        <pc:spChg chg="add del mod">
          <ac:chgData name="Nimnuan Visedsun" userId="163004db-406a-44ad-ba92-08b22c830964" providerId="ADAL" clId="{0C121788-BB5F-4B26-A3B8-626D6A360F12}" dt="2023-06-08T15:39:56.743" v="7848" actId="21"/>
          <ac:spMkLst>
            <pc:docMk/>
            <pc:sldMk cId="1940915458" sldId="336"/>
            <ac:spMk id="18" creationId="{47755703-93FD-3728-666B-82D2A46114F7}"/>
          </ac:spMkLst>
        </pc:spChg>
        <pc:spChg chg="add del mod">
          <ac:chgData name="Nimnuan Visedsun" userId="163004db-406a-44ad-ba92-08b22c830964" providerId="ADAL" clId="{0C121788-BB5F-4B26-A3B8-626D6A360F12}" dt="2023-06-08T15:39:56.743" v="7848" actId="21"/>
          <ac:spMkLst>
            <pc:docMk/>
            <pc:sldMk cId="1940915458" sldId="336"/>
            <ac:spMk id="23" creationId="{F307B06C-9031-AA93-C5DF-65F1FD0B7665}"/>
          </ac:spMkLst>
        </pc:spChg>
        <pc:spChg chg="add mod">
          <ac:chgData name="Nimnuan Visedsun" userId="163004db-406a-44ad-ba92-08b22c830964" providerId="ADAL" clId="{0C121788-BB5F-4B26-A3B8-626D6A360F12}" dt="2023-06-08T15:40:15.616" v="7872" actId="1036"/>
          <ac:spMkLst>
            <pc:docMk/>
            <pc:sldMk cId="1940915458" sldId="336"/>
            <ac:spMk id="29" creationId="{CF21E465-6F28-5374-B5B6-6021A6397F4C}"/>
          </ac:spMkLst>
        </pc:spChg>
        <pc:spChg chg="add mod">
          <ac:chgData name="Nimnuan Visedsun" userId="163004db-406a-44ad-ba92-08b22c830964" providerId="ADAL" clId="{0C121788-BB5F-4B26-A3B8-626D6A360F12}" dt="2023-06-08T15:40:21.499" v="7873" actId="571"/>
          <ac:spMkLst>
            <pc:docMk/>
            <pc:sldMk cId="1940915458" sldId="336"/>
            <ac:spMk id="30" creationId="{EE25D323-4058-CEBC-D2EF-7C7F1476436A}"/>
          </ac:spMkLst>
        </pc:spChg>
        <pc:cxnChg chg="del mod">
          <ac:chgData name="Nimnuan Visedsun" userId="163004db-406a-44ad-ba92-08b22c830964" providerId="ADAL" clId="{0C121788-BB5F-4B26-A3B8-626D6A360F12}" dt="2023-06-08T14:51:16.794" v="5955" actId="21"/>
          <ac:cxnSpMkLst>
            <pc:docMk/>
            <pc:sldMk cId="1940915458" sldId="336"/>
            <ac:cxnSpMk id="7" creationId="{78C69F37-0A21-FB08-179B-853824F8D185}"/>
          </ac:cxnSpMkLst>
        </pc:cxnChg>
        <pc:cxnChg chg="del mod">
          <ac:chgData name="Nimnuan Visedsun" userId="163004db-406a-44ad-ba92-08b22c830964" providerId="ADAL" clId="{0C121788-BB5F-4B26-A3B8-626D6A360F12}" dt="2023-06-08T14:51:16.794" v="5955" actId="21"/>
          <ac:cxnSpMkLst>
            <pc:docMk/>
            <pc:sldMk cId="1940915458" sldId="336"/>
            <ac:cxnSpMk id="9" creationId="{A561CBBA-0DB4-A25E-3A28-186D6042FC1F}"/>
          </ac:cxnSpMkLst>
        </pc:cxnChg>
        <pc:cxnChg chg="del mod">
          <ac:chgData name="Nimnuan Visedsun" userId="163004db-406a-44ad-ba92-08b22c830964" providerId="ADAL" clId="{0C121788-BB5F-4B26-A3B8-626D6A360F12}" dt="2023-06-08T14:51:16.794" v="5955" actId="21"/>
          <ac:cxnSpMkLst>
            <pc:docMk/>
            <pc:sldMk cId="1940915458" sldId="336"/>
            <ac:cxnSpMk id="12" creationId="{6170BE2C-467C-5D6E-C2A8-0CBC8887C038}"/>
          </ac:cxnSpMkLst>
        </pc:cxnChg>
        <pc:cxnChg chg="del mod">
          <ac:chgData name="Nimnuan Visedsun" userId="163004db-406a-44ad-ba92-08b22c830964" providerId="ADAL" clId="{0C121788-BB5F-4B26-A3B8-626D6A360F12}" dt="2023-06-08T14:51:16.794" v="5955" actId="21"/>
          <ac:cxnSpMkLst>
            <pc:docMk/>
            <pc:sldMk cId="1940915458" sldId="336"/>
            <ac:cxnSpMk id="14" creationId="{9D8535E4-47B2-3F95-AE5C-A2C7C1D5BC80}"/>
          </ac:cxnSpMkLst>
        </pc:cxnChg>
        <pc:cxnChg chg="del mod">
          <ac:chgData name="Nimnuan Visedsun" userId="163004db-406a-44ad-ba92-08b22c830964" providerId="ADAL" clId="{0C121788-BB5F-4B26-A3B8-626D6A360F12}" dt="2023-06-08T14:51:16.794" v="5955" actId="21"/>
          <ac:cxnSpMkLst>
            <pc:docMk/>
            <pc:sldMk cId="1940915458" sldId="336"/>
            <ac:cxnSpMk id="16" creationId="{C0A16E08-7A55-A980-C926-6AC9B6D8A4A1}"/>
          </ac:cxnSpMkLst>
        </pc:cxnChg>
        <pc:cxnChg chg="add del">
          <ac:chgData name="Nimnuan Visedsun" userId="163004db-406a-44ad-ba92-08b22c830964" providerId="ADAL" clId="{0C121788-BB5F-4B26-A3B8-626D6A360F12}" dt="2023-06-08T15:39:11.562" v="7844" actId="21"/>
          <ac:cxnSpMkLst>
            <pc:docMk/>
            <pc:sldMk cId="1940915458" sldId="336"/>
            <ac:cxnSpMk id="20" creationId="{0374C472-ACC9-9A89-4AB8-FBE2789E97F4}"/>
          </ac:cxnSpMkLst>
        </pc:cxnChg>
        <pc:cxnChg chg="add del mod">
          <ac:chgData name="Nimnuan Visedsun" userId="163004db-406a-44ad-ba92-08b22c830964" providerId="ADAL" clId="{0C121788-BB5F-4B26-A3B8-626D6A360F12}" dt="2023-06-08T15:39:16.245" v="7845" actId="21"/>
          <ac:cxnSpMkLst>
            <pc:docMk/>
            <pc:sldMk cId="1940915458" sldId="336"/>
            <ac:cxnSpMk id="22" creationId="{D6A1637A-ACF7-B484-DB85-F2352050EC5F}"/>
          </ac:cxnSpMkLst>
        </pc:cxnChg>
        <pc:cxnChg chg="add">
          <ac:chgData name="Nimnuan Visedsun" userId="163004db-406a-44ad-ba92-08b22c830964" providerId="ADAL" clId="{0C121788-BB5F-4B26-A3B8-626D6A360F12}" dt="2023-06-08T15:39:24.561" v="7846" actId="11529"/>
          <ac:cxnSpMkLst>
            <pc:docMk/>
            <pc:sldMk cId="1940915458" sldId="336"/>
            <ac:cxnSpMk id="26" creationId="{75CAF0E0-D616-C73D-1D18-A428F763C3BB}"/>
          </ac:cxnSpMkLst>
        </pc:cxnChg>
        <pc:cxnChg chg="add">
          <ac:chgData name="Nimnuan Visedsun" userId="163004db-406a-44ad-ba92-08b22c830964" providerId="ADAL" clId="{0C121788-BB5F-4B26-A3B8-626D6A360F12}" dt="2023-06-08T15:39:29.873" v="7847" actId="11529"/>
          <ac:cxnSpMkLst>
            <pc:docMk/>
            <pc:sldMk cId="1940915458" sldId="336"/>
            <ac:cxnSpMk id="28" creationId="{50BE379A-9E73-9FF9-1069-983FC9B20A21}"/>
          </ac:cxnSpMkLst>
        </pc:cxnChg>
      </pc:sldChg>
      <pc:sldChg chg="addSp delSp modSp add mod">
        <pc:chgData name="Nimnuan Visedsun" userId="163004db-406a-44ad-ba92-08b22c830964" providerId="ADAL" clId="{0C121788-BB5F-4B26-A3B8-626D6A360F12}" dt="2023-06-08T15:43:25.895" v="8122" actId="1037"/>
        <pc:sldMkLst>
          <pc:docMk/>
          <pc:sldMk cId="1684760271" sldId="337"/>
        </pc:sldMkLst>
        <pc:spChg chg="mod">
          <ac:chgData name="Nimnuan Visedsun" userId="163004db-406a-44ad-ba92-08b22c830964" providerId="ADAL" clId="{0C121788-BB5F-4B26-A3B8-626D6A360F12}" dt="2023-06-08T15:41:53.856" v="8044" actId="20577"/>
          <ac:spMkLst>
            <pc:docMk/>
            <pc:sldMk cId="1684760271" sldId="337"/>
            <ac:spMk id="2" creationId="{99CE9936-6036-296A-88DA-D6D27EA3A294}"/>
          </ac:spMkLst>
        </pc:spChg>
        <pc:spChg chg="mod">
          <ac:chgData name="Nimnuan Visedsun" userId="163004db-406a-44ad-ba92-08b22c830964" providerId="ADAL" clId="{0C121788-BB5F-4B26-A3B8-626D6A360F12}" dt="2023-06-08T15:12:39.538" v="6823" actId="20577"/>
          <ac:spMkLst>
            <pc:docMk/>
            <pc:sldMk cId="1684760271" sldId="337"/>
            <ac:spMk id="3" creationId="{A6D1FAE4-D0D2-02AC-1A4C-77641B247F16}"/>
          </ac:spMkLst>
        </pc:spChg>
        <pc:spChg chg="add mod">
          <ac:chgData name="Nimnuan Visedsun" userId="163004db-406a-44ad-ba92-08b22c830964" providerId="ADAL" clId="{0C121788-BB5F-4B26-A3B8-626D6A360F12}" dt="2023-06-08T15:23:36.824" v="7466" actId="1037"/>
          <ac:spMkLst>
            <pc:docMk/>
            <pc:sldMk cId="1684760271" sldId="337"/>
            <ac:spMk id="4" creationId="{26AD7B5A-2CC0-2206-FCF0-C9AD041ADAA7}"/>
          </ac:spMkLst>
        </pc:spChg>
        <pc:spChg chg="mod">
          <ac:chgData name="Nimnuan Visedsun" userId="163004db-406a-44ad-ba92-08b22c830964" providerId="ADAL" clId="{0C121788-BB5F-4B26-A3B8-626D6A360F12}" dt="2023-06-08T15:23:29.328" v="7455" actId="14100"/>
          <ac:spMkLst>
            <pc:docMk/>
            <pc:sldMk cId="1684760271" sldId="337"/>
            <ac:spMk id="5" creationId="{CB1B76EA-6599-D3A4-7D9C-46CF7F342232}"/>
          </ac:spMkLst>
        </pc:spChg>
        <pc:spChg chg="add mod">
          <ac:chgData name="Nimnuan Visedsun" userId="163004db-406a-44ad-ba92-08b22c830964" providerId="ADAL" clId="{0C121788-BB5F-4B26-A3B8-626D6A360F12}" dt="2023-06-08T15:43:10.370" v="8105" actId="1037"/>
          <ac:spMkLst>
            <pc:docMk/>
            <pc:sldMk cId="1684760271" sldId="337"/>
            <ac:spMk id="6" creationId="{87FEA396-F96E-EC8A-08AB-E5E562CBD7C8}"/>
          </ac:spMkLst>
        </pc:spChg>
        <pc:spChg chg="add mod">
          <ac:chgData name="Nimnuan Visedsun" userId="163004db-406a-44ad-ba92-08b22c830964" providerId="ADAL" clId="{0C121788-BB5F-4B26-A3B8-626D6A360F12}" dt="2023-06-08T15:43:21.556" v="8116" actId="1037"/>
          <ac:spMkLst>
            <pc:docMk/>
            <pc:sldMk cId="1684760271" sldId="337"/>
            <ac:spMk id="7" creationId="{DA98D38B-2812-53DD-53E3-52AB3D76570C}"/>
          </ac:spMkLst>
        </pc:spChg>
        <pc:spChg chg="add mod">
          <ac:chgData name="Nimnuan Visedsun" userId="163004db-406a-44ad-ba92-08b22c830964" providerId="ADAL" clId="{0C121788-BB5F-4B26-A3B8-626D6A360F12}" dt="2023-06-08T15:23:48.515" v="7483" actId="1037"/>
          <ac:spMkLst>
            <pc:docMk/>
            <pc:sldMk cId="1684760271" sldId="337"/>
            <ac:spMk id="8" creationId="{3173E516-C679-524E-07D0-37AA94225A92}"/>
          </ac:spMkLst>
        </pc:spChg>
        <pc:spChg chg="add mod">
          <ac:chgData name="Nimnuan Visedsun" userId="163004db-406a-44ad-ba92-08b22c830964" providerId="ADAL" clId="{0C121788-BB5F-4B26-A3B8-626D6A360F12}" dt="2023-06-08T15:43:01.239" v="8093" actId="1076"/>
          <ac:spMkLst>
            <pc:docMk/>
            <pc:sldMk cId="1684760271" sldId="337"/>
            <ac:spMk id="9" creationId="{A9810F20-735F-0CC5-8396-D5E60563020C}"/>
          </ac:spMkLst>
        </pc:spChg>
        <pc:spChg chg="del">
          <ac:chgData name="Nimnuan Visedsun" userId="163004db-406a-44ad-ba92-08b22c830964" providerId="ADAL" clId="{0C121788-BB5F-4B26-A3B8-626D6A360F12}" dt="2023-06-08T15:10:24.973" v="6767" actId="21"/>
          <ac:spMkLst>
            <pc:docMk/>
            <pc:sldMk cId="1684760271" sldId="337"/>
            <ac:spMk id="10" creationId="{BE7A23E3-0856-25D0-CDF6-998C234521E5}"/>
          </ac:spMkLst>
        </pc:spChg>
        <pc:spChg chg="add del mod">
          <ac:chgData name="Nimnuan Visedsun" userId="163004db-406a-44ad-ba92-08b22c830964" providerId="ADAL" clId="{0C121788-BB5F-4B26-A3B8-626D6A360F12}" dt="2023-06-08T15:14:49.200" v="6924" actId="21"/>
          <ac:spMkLst>
            <pc:docMk/>
            <pc:sldMk cId="1684760271" sldId="337"/>
            <ac:spMk id="11" creationId="{9F9A44A1-3ECB-2EE3-1C99-D53AE8347DBC}"/>
          </ac:spMkLst>
        </pc:spChg>
        <pc:spChg chg="add mod">
          <ac:chgData name="Nimnuan Visedsun" userId="163004db-406a-44ad-ba92-08b22c830964" providerId="ADAL" clId="{0C121788-BB5F-4B26-A3B8-626D6A360F12}" dt="2023-06-08T15:23:48.515" v="7483" actId="1037"/>
          <ac:spMkLst>
            <pc:docMk/>
            <pc:sldMk cId="1684760271" sldId="337"/>
            <ac:spMk id="12" creationId="{7A2F91BE-FA00-B4FF-404F-396E424B4444}"/>
          </ac:spMkLst>
        </pc:spChg>
        <pc:spChg chg="del">
          <ac:chgData name="Nimnuan Visedsun" userId="163004db-406a-44ad-ba92-08b22c830964" providerId="ADAL" clId="{0C121788-BB5F-4B26-A3B8-626D6A360F12}" dt="2023-06-08T15:10:24.973" v="6767" actId="21"/>
          <ac:spMkLst>
            <pc:docMk/>
            <pc:sldMk cId="1684760271" sldId="337"/>
            <ac:spMk id="13" creationId="{A0BE5C16-E776-BD37-CAE1-04408296D8F4}"/>
          </ac:spMkLst>
        </pc:spChg>
        <pc:spChg chg="add mod">
          <ac:chgData name="Nimnuan Visedsun" userId="163004db-406a-44ad-ba92-08b22c830964" providerId="ADAL" clId="{0C121788-BB5F-4B26-A3B8-626D6A360F12}" dt="2023-06-08T15:23:48.515" v="7483" actId="1037"/>
          <ac:spMkLst>
            <pc:docMk/>
            <pc:sldMk cId="1684760271" sldId="337"/>
            <ac:spMk id="14" creationId="{82C42F84-2C95-B9D0-CBF5-6E3949EEA977}"/>
          </ac:spMkLst>
        </pc:spChg>
        <pc:spChg chg="add mod">
          <ac:chgData name="Nimnuan Visedsun" userId="163004db-406a-44ad-ba92-08b22c830964" providerId="ADAL" clId="{0C121788-BB5F-4B26-A3B8-626D6A360F12}" dt="2023-06-08T15:23:48.515" v="7483" actId="1037"/>
          <ac:spMkLst>
            <pc:docMk/>
            <pc:sldMk cId="1684760271" sldId="337"/>
            <ac:spMk id="15" creationId="{E6585B75-445C-457D-D25A-01760990C158}"/>
          </ac:spMkLst>
        </pc:spChg>
        <pc:spChg chg="add mod">
          <ac:chgData name="Nimnuan Visedsun" userId="163004db-406a-44ad-ba92-08b22c830964" providerId="ADAL" clId="{0C121788-BB5F-4B26-A3B8-626D6A360F12}" dt="2023-06-08T15:43:25.895" v="8122" actId="1037"/>
          <ac:spMkLst>
            <pc:docMk/>
            <pc:sldMk cId="1684760271" sldId="337"/>
            <ac:spMk id="16" creationId="{FEF5C4AC-EC58-ABFB-AB4C-CAAC8D4FC141}"/>
          </ac:spMkLst>
        </pc:spChg>
        <pc:spChg chg="del">
          <ac:chgData name="Nimnuan Visedsun" userId="163004db-406a-44ad-ba92-08b22c830964" providerId="ADAL" clId="{0C121788-BB5F-4B26-A3B8-626D6A360F12}" dt="2023-06-08T15:10:24.973" v="6767" actId="21"/>
          <ac:spMkLst>
            <pc:docMk/>
            <pc:sldMk cId="1684760271" sldId="337"/>
            <ac:spMk id="17" creationId="{96EE6D51-5A7C-5ECC-B515-6DB2C087C124}"/>
          </ac:spMkLst>
        </pc:spChg>
        <pc:spChg chg="mod">
          <ac:chgData name="Nimnuan Visedsun" userId="163004db-406a-44ad-ba92-08b22c830964" providerId="ADAL" clId="{0C121788-BB5F-4B26-A3B8-626D6A360F12}" dt="2023-06-08T15:23:36.824" v="7466" actId="1037"/>
          <ac:spMkLst>
            <pc:docMk/>
            <pc:sldMk cId="1684760271" sldId="337"/>
            <ac:spMk id="18" creationId="{47755703-93FD-3728-666B-82D2A46114F7}"/>
          </ac:spMkLst>
        </pc:spChg>
        <pc:spChg chg="add mod">
          <ac:chgData name="Nimnuan Visedsun" userId="163004db-406a-44ad-ba92-08b22c830964" providerId="ADAL" clId="{0C121788-BB5F-4B26-A3B8-626D6A360F12}" dt="2023-06-08T15:43:25.895" v="8122" actId="1037"/>
          <ac:spMkLst>
            <pc:docMk/>
            <pc:sldMk cId="1684760271" sldId="337"/>
            <ac:spMk id="19" creationId="{16350C25-36B8-DAD6-C116-4AC1D7FE01E6}"/>
          </ac:spMkLst>
        </pc:spChg>
        <pc:spChg chg="add mod">
          <ac:chgData name="Nimnuan Visedsun" userId="163004db-406a-44ad-ba92-08b22c830964" providerId="ADAL" clId="{0C121788-BB5F-4B26-A3B8-626D6A360F12}" dt="2023-06-08T15:42:15.330" v="8074" actId="20577"/>
          <ac:spMkLst>
            <pc:docMk/>
            <pc:sldMk cId="1684760271" sldId="337"/>
            <ac:spMk id="21" creationId="{8E4157C6-4806-2B1D-BBD7-35AB37F4CBDC}"/>
          </ac:spMkLst>
        </pc:spChg>
        <pc:spChg chg="mod">
          <ac:chgData name="Nimnuan Visedsun" userId="163004db-406a-44ad-ba92-08b22c830964" providerId="ADAL" clId="{0C121788-BB5F-4B26-A3B8-626D6A360F12}" dt="2023-06-08T15:23:36.824" v="7466" actId="1037"/>
          <ac:spMkLst>
            <pc:docMk/>
            <pc:sldMk cId="1684760271" sldId="337"/>
            <ac:spMk id="23" creationId="{F307B06C-9031-AA93-C5DF-65F1FD0B7665}"/>
          </ac:spMkLst>
        </pc:spChg>
        <pc:spChg chg="add mod">
          <ac:chgData name="Nimnuan Visedsun" userId="163004db-406a-44ad-ba92-08b22c830964" providerId="ADAL" clId="{0C121788-BB5F-4B26-A3B8-626D6A360F12}" dt="2023-06-08T15:23:21.294" v="7454" actId="1076"/>
          <ac:spMkLst>
            <pc:docMk/>
            <pc:sldMk cId="1684760271" sldId="337"/>
            <ac:spMk id="24" creationId="{69D1090F-EF7A-02B0-1A9B-F5A790491D7D}"/>
          </ac:spMkLst>
        </pc:spChg>
        <pc:cxnChg chg="del">
          <ac:chgData name="Nimnuan Visedsun" userId="163004db-406a-44ad-ba92-08b22c830964" providerId="ADAL" clId="{0C121788-BB5F-4B26-A3B8-626D6A360F12}" dt="2023-06-08T15:10:24.973" v="6767" actId="21"/>
          <ac:cxnSpMkLst>
            <pc:docMk/>
            <pc:sldMk cId="1684760271" sldId="337"/>
            <ac:cxnSpMk id="20" creationId="{0374C472-ACC9-9A89-4AB8-FBE2789E97F4}"/>
          </ac:cxnSpMkLst>
        </pc:cxnChg>
        <pc:cxnChg chg="del mod">
          <ac:chgData name="Nimnuan Visedsun" userId="163004db-406a-44ad-ba92-08b22c830964" providerId="ADAL" clId="{0C121788-BB5F-4B26-A3B8-626D6A360F12}" dt="2023-06-08T15:10:24.973" v="6767" actId="21"/>
          <ac:cxnSpMkLst>
            <pc:docMk/>
            <pc:sldMk cId="1684760271" sldId="337"/>
            <ac:cxnSpMk id="22" creationId="{D6A1637A-ACF7-B484-DB85-F2352050EC5F}"/>
          </ac:cxnSpMkLst>
        </pc:cxn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86DFA04-31EF-49B6-AFAE-2287858E0303}" type="doc">
      <dgm:prSet loTypeId="urn:microsoft.com/office/officeart/2016/7/layout/RoundedRectangleTimeline" loCatId="process" qsTypeId="urn:microsoft.com/office/officeart/2005/8/quickstyle/simple1" qsCatId="simple" csTypeId="urn:microsoft.com/office/officeart/2005/8/colors/accent1_2" csCatId="accent1" phldr="1"/>
      <dgm:spPr/>
      <dgm:t>
        <a:bodyPr/>
        <a:lstStyle/>
        <a:p>
          <a:endParaRPr lang="en-US"/>
        </a:p>
      </dgm:t>
    </dgm:pt>
    <dgm:pt modelId="{9B50AE85-DEA1-41F3-9C2C-24A18069C473}">
      <dgm:prSet custT="1"/>
      <dgm:spPr/>
      <dgm:t>
        <a:bodyPr/>
        <a:lstStyle/>
        <a:p>
          <a:r>
            <a:rPr lang="th-TH" sz="2400" b="1" dirty="0">
              <a:solidFill>
                <a:srgbClr val="7030A0"/>
              </a:solidFill>
            </a:rPr>
            <a:t>ผู้ใช้บัณฑิต</a:t>
          </a:r>
          <a:endParaRPr lang="en-US" sz="2400" b="1" dirty="0">
            <a:solidFill>
              <a:srgbClr val="7030A0"/>
            </a:solidFill>
          </a:endParaRPr>
        </a:p>
      </dgm:t>
    </dgm:pt>
    <dgm:pt modelId="{20A9B789-9B22-478C-970C-71496754809B}" type="parTrans" cxnId="{A4CE7A9B-B015-4E32-A86C-C3A08970D2FB}">
      <dgm:prSet/>
      <dgm:spPr/>
      <dgm:t>
        <a:bodyPr/>
        <a:lstStyle/>
        <a:p>
          <a:pPr algn="l"/>
          <a:endParaRPr lang="en-US" b="1"/>
        </a:p>
      </dgm:t>
    </dgm:pt>
    <dgm:pt modelId="{12A4AEA8-BC1D-4ADD-8236-A533A455F22E}" type="sibTrans" cxnId="{A4CE7A9B-B015-4E32-A86C-C3A08970D2FB}">
      <dgm:prSet/>
      <dgm:spPr/>
      <dgm:t>
        <a:bodyPr/>
        <a:lstStyle/>
        <a:p>
          <a:endParaRPr lang="en-US" b="1"/>
        </a:p>
      </dgm:t>
    </dgm:pt>
    <dgm:pt modelId="{82968BA3-DFCC-4B51-ABB1-F1F4791698B0}">
      <dgm:prSet custT="1"/>
      <dgm:spPr>
        <a:solidFill>
          <a:schemeClr val="bg1"/>
        </a:solidFill>
      </dgm:spPr>
      <dgm:t>
        <a:bodyPr/>
        <a:lstStyle/>
        <a:p>
          <a:pPr>
            <a:lnSpc>
              <a:spcPct val="100000"/>
            </a:lnSpc>
          </a:pPr>
          <a:r>
            <a:rPr lang="th-TH" sz="2000" b="1" dirty="0">
              <a:solidFill>
                <a:srgbClr val="7030A0"/>
              </a:solidFill>
            </a:rPr>
            <a:t>อุตสาหกรรม</a:t>
          </a:r>
        </a:p>
        <a:p>
          <a:pPr>
            <a:lnSpc>
              <a:spcPct val="100000"/>
            </a:lnSpc>
          </a:pPr>
          <a:r>
            <a:rPr lang="th-TH" sz="2000" b="1" dirty="0">
              <a:solidFill>
                <a:srgbClr val="7030A0"/>
              </a:solidFill>
            </a:rPr>
            <a:t> องค์การหรือหน่วยงานภาครัฐ</a:t>
          </a:r>
        </a:p>
        <a:p>
          <a:pPr>
            <a:lnSpc>
              <a:spcPct val="100000"/>
            </a:lnSpc>
          </a:pPr>
          <a:r>
            <a:rPr lang="th-TH" sz="2000" b="1" dirty="0">
              <a:solidFill>
                <a:srgbClr val="7030A0"/>
              </a:solidFill>
            </a:rPr>
            <a:t> องค์การหรือหน่วยงานภาคเอกชน</a:t>
          </a:r>
          <a:endParaRPr lang="en-US" sz="2000" b="1" dirty="0">
            <a:solidFill>
              <a:srgbClr val="7030A0"/>
            </a:solidFill>
          </a:endParaRPr>
        </a:p>
      </dgm:t>
    </dgm:pt>
    <dgm:pt modelId="{B474C1A9-9141-4567-8AA6-A8446206794E}" type="parTrans" cxnId="{E50EA410-61F4-443F-B045-5AC0708EA191}">
      <dgm:prSet/>
      <dgm:spPr/>
      <dgm:t>
        <a:bodyPr/>
        <a:lstStyle/>
        <a:p>
          <a:pPr algn="l"/>
          <a:endParaRPr lang="en-US" b="1"/>
        </a:p>
      </dgm:t>
    </dgm:pt>
    <dgm:pt modelId="{8BC987EC-BEB5-4480-B241-99E630336DA8}" type="sibTrans" cxnId="{E50EA410-61F4-443F-B045-5AC0708EA191}">
      <dgm:prSet/>
      <dgm:spPr/>
      <dgm:t>
        <a:bodyPr/>
        <a:lstStyle/>
        <a:p>
          <a:endParaRPr lang="en-US" b="1"/>
        </a:p>
      </dgm:t>
    </dgm:pt>
    <dgm:pt modelId="{B157653D-2397-47E3-94A8-8E8B13726408}">
      <dgm:prSet custT="1"/>
      <dgm:spPr/>
      <dgm:t>
        <a:bodyPr/>
        <a:lstStyle/>
        <a:p>
          <a:r>
            <a:rPr lang="th-TH" sz="2400" b="1" dirty="0">
              <a:solidFill>
                <a:srgbClr val="0070C0"/>
              </a:solidFill>
            </a:rPr>
            <a:t>สภาวิชาชีพ</a:t>
          </a:r>
          <a:endParaRPr lang="en-US" sz="2400" b="1" dirty="0">
            <a:solidFill>
              <a:srgbClr val="0070C0"/>
            </a:solidFill>
          </a:endParaRPr>
        </a:p>
      </dgm:t>
    </dgm:pt>
    <dgm:pt modelId="{7C340691-872A-42EE-977C-5B833001E6A0}" type="parTrans" cxnId="{950692EB-01A7-4BA3-A03C-6D1E2A5F26EE}">
      <dgm:prSet/>
      <dgm:spPr/>
      <dgm:t>
        <a:bodyPr/>
        <a:lstStyle/>
        <a:p>
          <a:pPr algn="l"/>
          <a:endParaRPr lang="en-US" b="1"/>
        </a:p>
      </dgm:t>
    </dgm:pt>
    <dgm:pt modelId="{C11CD3A4-ED92-4609-A589-8DA6272582F8}" type="sibTrans" cxnId="{950692EB-01A7-4BA3-A03C-6D1E2A5F26EE}">
      <dgm:prSet/>
      <dgm:spPr/>
      <dgm:t>
        <a:bodyPr/>
        <a:lstStyle/>
        <a:p>
          <a:endParaRPr lang="en-US" b="1"/>
        </a:p>
      </dgm:t>
    </dgm:pt>
    <dgm:pt modelId="{CFC6C321-565B-4736-9600-0849B35804F7}">
      <dgm:prSet custT="1"/>
      <dgm:spPr>
        <a:solidFill>
          <a:schemeClr val="bg1"/>
        </a:solidFill>
      </dgm:spPr>
      <dgm:t>
        <a:bodyPr/>
        <a:lstStyle/>
        <a:p>
          <a:pPr>
            <a:lnSpc>
              <a:spcPct val="100000"/>
            </a:lnSpc>
          </a:pPr>
          <a:r>
            <a:rPr lang="th-TH" sz="2400" b="1" dirty="0">
              <a:solidFill>
                <a:srgbClr val="0070C0"/>
              </a:solidFill>
            </a:rPr>
            <a:t>ทิศทางการพัฒนานักบัญชีไทย</a:t>
          </a:r>
        </a:p>
        <a:p>
          <a:pPr>
            <a:lnSpc>
              <a:spcPct val="90000"/>
            </a:lnSpc>
          </a:pPr>
          <a:r>
            <a:rPr lang="th-TH" sz="2400" b="1" dirty="0">
              <a:solidFill>
                <a:srgbClr val="0070C0"/>
              </a:solidFill>
            </a:rPr>
            <a:t>จำนวนนักบัญชีที่ต้องการ</a:t>
          </a:r>
          <a:endParaRPr lang="en-US" sz="2400" b="1" dirty="0">
            <a:solidFill>
              <a:srgbClr val="0070C0"/>
            </a:solidFill>
          </a:endParaRPr>
        </a:p>
      </dgm:t>
    </dgm:pt>
    <dgm:pt modelId="{E16317D1-6F50-4823-97B7-A2996F0FE94D}" type="parTrans" cxnId="{1CBB0F56-2A16-469E-B30F-2E05729C9C4B}">
      <dgm:prSet/>
      <dgm:spPr/>
      <dgm:t>
        <a:bodyPr/>
        <a:lstStyle/>
        <a:p>
          <a:pPr algn="l"/>
          <a:endParaRPr lang="en-US" b="1"/>
        </a:p>
      </dgm:t>
    </dgm:pt>
    <dgm:pt modelId="{E552DB50-1B67-4762-89F9-7D3490111E2B}" type="sibTrans" cxnId="{1CBB0F56-2A16-469E-B30F-2E05729C9C4B}">
      <dgm:prSet/>
      <dgm:spPr/>
      <dgm:t>
        <a:bodyPr/>
        <a:lstStyle/>
        <a:p>
          <a:endParaRPr lang="en-US" b="1"/>
        </a:p>
      </dgm:t>
    </dgm:pt>
    <dgm:pt modelId="{501DC69F-43F9-4B1E-BE22-6D9FA0AFC528}">
      <dgm:prSet custT="1"/>
      <dgm:spPr/>
      <dgm:t>
        <a:bodyPr/>
        <a:lstStyle/>
        <a:p>
          <a:r>
            <a:rPr lang="th-TH" sz="2400" b="1" dirty="0">
              <a:solidFill>
                <a:srgbClr val="7030A0"/>
              </a:solidFill>
            </a:rPr>
            <a:t>ผู้เรียน</a:t>
          </a:r>
          <a:endParaRPr lang="en-US" sz="2400" b="1" dirty="0">
            <a:solidFill>
              <a:srgbClr val="7030A0"/>
            </a:solidFill>
          </a:endParaRPr>
        </a:p>
      </dgm:t>
    </dgm:pt>
    <dgm:pt modelId="{D662275D-EF71-4EF0-8C53-5B09830A2AA4}" type="parTrans" cxnId="{A1DD0BFE-1A98-40AA-BB60-9659ADA72CA3}">
      <dgm:prSet/>
      <dgm:spPr/>
      <dgm:t>
        <a:bodyPr/>
        <a:lstStyle/>
        <a:p>
          <a:pPr algn="l"/>
          <a:endParaRPr lang="en-US" b="1"/>
        </a:p>
      </dgm:t>
    </dgm:pt>
    <dgm:pt modelId="{05A1C2F3-0854-4F17-AD49-F6E4F5029DC1}" type="sibTrans" cxnId="{A1DD0BFE-1A98-40AA-BB60-9659ADA72CA3}">
      <dgm:prSet/>
      <dgm:spPr/>
      <dgm:t>
        <a:bodyPr/>
        <a:lstStyle/>
        <a:p>
          <a:endParaRPr lang="en-US" b="1"/>
        </a:p>
      </dgm:t>
    </dgm:pt>
    <dgm:pt modelId="{44097D21-977F-4452-AE35-C129A16A3F89}">
      <dgm:prSet custT="1"/>
      <dgm:spPr>
        <a:solidFill>
          <a:schemeClr val="bg1"/>
        </a:solidFill>
      </dgm:spPr>
      <dgm:t>
        <a:bodyPr/>
        <a:lstStyle/>
        <a:p>
          <a:r>
            <a:rPr lang="th-TH" sz="2400" b="1" dirty="0">
              <a:solidFill>
                <a:srgbClr val="7030A0"/>
              </a:solidFill>
            </a:rPr>
            <a:t>ทัศนะที่มีต่อการเรียนของ</a:t>
          </a:r>
        </a:p>
        <a:p>
          <a:r>
            <a:rPr lang="th-TH" sz="2400" b="1" dirty="0">
              <a:solidFill>
                <a:srgbClr val="7030A0"/>
              </a:solidFill>
            </a:rPr>
            <a:t>นักศึกษากลุ่มเป้าหมาย</a:t>
          </a:r>
        </a:p>
        <a:p>
          <a:r>
            <a:rPr lang="th-TH" sz="2400" b="1" dirty="0">
              <a:solidFill>
                <a:srgbClr val="7030A0"/>
              </a:solidFill>
            </a:rPr>
            <a:t>ผู้ปกครอง  ศิษย์เก่า</a:t>
          </a:r>
        </a:p>
      </dgm:t>
    </dgm:pt>
    <dgm:pt modelId="{5FFA1078-907B-401E-8F53-8B5E1527C8B3}" type="parTrans" cxnId="{F88F4232-77DC-40B9-BB0F-3421FBFA38E2}">
      <dgm:prSet/>
      <dgm:spPr/>
      <dgm:t>
        <a:bodyPr/>
        <a:lstStyle/>
        <a:p>
          <a:pPr algn="l"/>
          <a:endParaRPr lang="en-US" b="1"/>
        </a:p>
      </dgm:t>
    </dgm:pt>
    <dgm:pt modelId="{EB2757D3-D785-439B-8033-3912AFC7CDAA}" type="sibTrans" cxnId="{F88F4232-77DC-40B9-BB0F-3421FBFA38E2}">
      <dgm:prSet/>
      <dgm:spPr/>
      <dgm:t>
        <a:bodyPr/>
        <a:lstStyle/>
        <a:p>
          <a:endParaRPr lang="en-US" b="1"/>
        </a:p>
      </dgm:t>
    </dgm:pt>
    <dgm:pt modelId="{AE7358A2-3D9A-4A4C-BBED-5424660EAD51}">
      <dgm:prSet custT="1"/>
      <dgm:spPr/>
      <dgm:t>
        <a:bodyPr/>
        <a:lstStyle/>
        <a:p>
          <a:r>
            <a:rPr lang="th-TH" sz="2000" b="1" dirty="0">
              <a:solidFill>
                <a:srgbClr val="0070C0"/>
              </a:solidFill>
            </a:rPr>
            <a:t>อาจารย์ประจำหลักสูตร</a:t>
          </a:r>
          <a:endParaRPr lang="en-US" sz="2000" b="1" dirty="0">
            <a:solidFill>
              <a:srgbClr val="0070C0"/>
            </a:solidFill>
          </a:endParaRPr>
        </a:p>
      </dgm:t>
    </dgm:pt>
    <dgm:pt modelId="{8A0C3D83-7482-48F5-9A7B-7BCCFFA89D39}" type="parTrans" cxnId="{AB4C7C27-9298-4339-A781-9A16BCBB27E7}">
      <dgm:prSet/>
      <dgm:spPr/>
      <dgm:t>
        <a:bodyPr/>
        <a:lstStyle/>
        <a:p>
          <a:pPr algn="l"/>
          <a:endParaRPr lang="en-US" b="1"/>
        </a:p>
      </dgm:t>
    </dgm:pt>
    <dgm:pt modelId="{BCA8377F-58EC-40FD-8F05-DF4E529335AA}" type="sibTrans" cxnId="{AB4C7C27-9298-4339-A781-9A16BCBB27E7}">
      <dgm:prSet/>
      <dgm:spPr/>
      <dgm:t>
        <a:bodyPr/>
        <a:lstStyle/>
        <a:p>
          <a:endParaRPr lang="en-US" b="1"/>
        </a:p>
      </dgm:t>
    </dgm:pt>
    <dgm:pt modelId="{D8FCE50B-8057-456A-B2A9-965F28038B25}">
      <dgm:prSet custT="1"/>
      <dgm:spPr>
        <a:solidFill>
          <a:schemeClr val="bg1"/>
        </a:solidFill>
      </dgm:spPr>
      <dgm:t>
        <a:bodyPr/>
        <a:lstStyle/>
        <a:p>
          <a:r>
            <a:rPr lang="th-TH" sz="2400" b="1" dirty="0">
              <a:solidFill>
                <a:srgbClr val="0070C0"/>
              </a:solidFill>
            </a:rPr>
            <a:t>ผลการดำเนินงานหลักสูตร</a:t>
          </a:r>
        </a:p>
        <a:p>
          <a:r>
            <a:rPr lang="th-TH" sz="2400" b="1" dirty="0">
              <a:solidFill>
                <a:srgbClr val="0070C0"/>
              </a:solidFill>
            </a:rPr>
            <a:t>จุดแข็ง  จุดที่ควรพัฒนา</a:t>
          </a:r>
          <a:endParaRPr lang="en-US" sz="2400" b="1" dirty="0">
            <a:solidFill>
              <a:srgbClr val="0070C0"/>
            </a:solidFill>
          </a:endParaRPr>
        </a:p>
      </dgm:t>
    </dgm:pt>
    <dgm:pt modelId="{D5DFEBC1-CD5A-4769-8915-305975D67145}" type="parTrans" cxnId="{D3D5DDFE-3C40-4FB4-A2D6-AF320BE8808D}">
      <dgm:prSet/>
      <dgm:spPr/>
      <dgm:t>
        <a:bodyPr/>
        <a:lstStyle/>
        <a:p>
          <a:pPr algn="l"/>
          <a:endParaRPr lang="en-US" b="1"/>
        </a:p>
      </dgm:t>
    </dgm:pt>
    <dgm:pt modelId="{338B3E43-3652-4902-AE82-69646DE76CA7}" type="sibTrans" cxnId="{D3D5DDFE-3C40-4FB4-A2D6-AF320BE8808D}">
      <dgm:prSet/>
      <dgm:spPr/>
      <dgm:t>
        <a:bodyPr/>
        <a:lstStyle/>
        <a:p>
          <a:endParaRPr lang="en-US" b="1"/>
        </a:p>
      </dgm:t>
    </dgm:pt>
    <dgm:pt modelId="{EBEA9F54-7364-45F9-829B-BF1EB38AEB12}" type="pres">
      <dgm:prSet presAssocID="{A86DFA04-31EF-49B6-AFAE-2287858E0303}" presName="Name0" presStyleCnt="0">
        <dgm:presLayoutVars>
          <dgm:chMax/>
          <dgm:chPref/>
          <dgm:animLvl val="lvl"/>
        </dgm:presLayoutVars>
      </dgm:prSet>
      <dgm:spPr/>
    </dgm:pt>
    <dgm:pt modelId="{E5ACC412-2FBD-44C2-9121-B3EB973E5C66}" type="pres">
      <dgm:prSet presAssocID="{9B50AE85-DEA1-41F3-9C2C-24A18069C473}" presName="composite1" presStyleCnt="0"/>
      <dgm:spPr/>
    </dgm:pt>
    <dgm:pt modelId="{DF71F57E-D542-4163-95B1-92B1B114497F}" type="pres">
      <dgm:prSet presAssocID="{9B50AE85-DEA1-41F3-9C2C-24A18069C473}" presName="parent1" presStyleLbl="alignNode1" presStyleIdx="0" presStyleCnt="4" custScaleY="149825" custLinFactNeighborX="461" custLinFactNeighborY="-34998">
        <dgm:presLayoutVars>
          <dgm:chMax val="1"/>
          <dgm:chPref val="1"/>
          <dgm:bulletEnabled val="1"/>
        </dgm:presLayoutVars>
      </dgm:prSet>
      <dgm:spPr/>
    </dgm:pt>
    <dgm:pt modelId="{C0317DA2-D763-4621-9680-990E0F78E293}" type="pres">
      <dgm:prSet presAssocID="{9B50AE85-DEA1-41F3-9C2C-24A18069C473}" presName="Childtext1" presStyleLbl="revTx" presStyleIdx="0" presStyleCnt="4" custLinFactNeighborX="-73" custLinFactNeighborY="1412">
        <dgm:presLayoutVars>
          <dgm:bulletEnabled val="1"/>
        </dgm:presLayoutVars>
      </dgm:prSet>
      <dgm:spPr/>
    </dgm:pt>
    <dgm:pt modelId="{6898D4C1-54F6-4DA4-9607-F444437C8E6E}" type="pres">
      <dgm:prSet presAssocID="{9B50AE85-DEA1-41F3-9C2C-24A18069C473}" presName="ConnectLine1" presStyleLbl="sibTrans1D1" presStyleIdx="0" presStyleCnt="4" custLinFactNeighborY="-49984"/>
      <dgm:spPr>
        <a:noFill/>
        <a:ln w="12700" cap="flat" cmpd="sng" algn="ctr">
          <a:solidFill>
            <a:schemeClr val="accent1">
              <a:hueOff val="0"/>
              <a:satOff val="0"/>
              <a:lumOff val="0"/>
              <a:alphaOff val="0"/>
            </a:schemeClr>
          </a:solidFill>
          <a:prstDash val="dash"/>
        </a:ln>
        <a:effectLst/>
      </dgm:spPr>
    </dgm:pt>
    <dgm:pt modelId="{D73D486C-1D43-4208-9FD9-CC7C2550C1E8}" type="pres">
      <dgm:prSet presAssocID="{9B50AE85-DEA1-41F3-9C2C-24A18069C473}" presName="ConnectLineEnd1" presStyleLbl="lnNode1" presStyleIdx="0" presStyleCnt="4" custFlipVert="1" custFlipHor="1" custScaleX="68164" custScaleY="75553" custLinFactY="-100000" custLinFactNeighborX="1" custLinFactNeighborY="-187456"/>
      <dgm:spPr/>
    </dgm:pt>
    <dgm:pt modelId="{4E7CBB81-AC5E-4EE7-85AC-B9C4581F507F}" type="pres">
      <dgm:prSet presAssocID="{9B50AE85-DEA1-41F3-9C2C-24A18069C473}" presName="EmptyPane1" presStyleCnt="0"/>
      <dgm:spPr/>
    </dgm:pt>
    <dgm:pt modelId="{CDBD900D-671A-4B7A-AEE1-255109BAB918}" type="pres">
      <dgm:prSet presAssocID="{12A4AEA8-BC1D-4ADD-8236-A533A455F22E}" presName="spaceBetweenRectangles1" presStyleCnt="0"/>
      <dgm:spPr/>
    </dgm:pt>
    <dgm:pt modelId="{53484DED-F74E-4B4E-9E8B-3F206A29DEDD}" type="pres">
      <dgm:prSet presAssocID="{B157653D-2397-47E3-94A8-8E8B13726408}" presName="composite1" presStyleCnt="0"/>
      <dgm:spPr/>
    </dgm:pt>
    <dgm:pt modelId="{C0D22B8F-54BF-4FAE-9F7C-B58FA74468D0}" type="pres">
      <dgm:prSet presAssocID="{B157653D-2397-47E3-94A8-8E8B13726408}" presName="parent1" presStyleLbl="alignNode1" presStyleIdx="1" presStyleCnt="4" custScaleY="150043" custLinFactNeighborX="-17" custLinFactNeighborY="37498">
        <dgm:presLayoutVars>
          <dgm:chMax val="1"/>
          <dgm:chPref val="1"/>
          <dgm:bulletEnabled val="1"/>
        </dgm:presLayoutVars>
      </dgm:prSet>
      <dgm:spPr/>
    </dgm:pt>
    <dgm:pt modelId="{E1F35975-00CA-4B74-AB7C-CD8812C99AEF}" type="pres">
      <dgm:prSet presAssocID="{B157653D-2397-47E3-94A8-8E8B13726408}" presName="Childtext1" presStyleLbl="revTx" presStyleIdx="1" presStyleCnt="4" custScaleY="57208" custLinFactNeighborX="0" custLinFactNeighborY="-15592">
        <dgm:presLayoutVars>
          <dgm:bulletEnabled val="1"/>
        </dgm:presLayoutVars>
      </dgm:prSet>
      <dgm:spPr/>
    </dgm:pt>
    <dgm:pt modelId="{152FB453-AA1C-4C6D-86AE-2A7A4BF73B8B}" type="pres">
      <dgm:prSet presAssocID="{B157653D-2397-47E3-94A8-8E8B13726408}" presName="ConnectLine1" presStyleLbl="sibTrans1D1" presStyleIdx="1" presStyleCnt="4" custLinFactY="6234" custLinFactNeighborY="100000"/>
      <dgm:spPr>
        <a:noFill/>
        <a:ln w="12700" cap="flat" cmpd="sng" algn="ctr">
          <a:solidFill>
            <a:schemeClr val="accent1">
              <a:hueOff val="0"/>
              <a:satOff val="0"/>
              <a:lumOff val="0"/>
              <a:alphaOff val="0"/>
            </a:schemeClr>
          </a:solidFill>
          <a:prstDash val="dash"/>
        </a:ln>
        <a:effectLst/>
      </dgm:spPr>
    </dgm:pt>
    <dgm:pt modelId="{BC9CEA29-8429-48CF-B30A-81626D4345E2}" type="pres">
      <dgm:prSet presAssocID="{B157653D-2397-47E3-94A8-8E8B13726408}" presName="ConnectLineEnd1" presStyleLbl="lnNode1" presStyleIdx="1" presStyleCnt="4" custLinFactY="200000" custLinFactNeighborY="262426"/>
      <dgm:spPr/>
    </dgm:pt>
    <dgm:pt modelId="{F432CF4A-CFEA-4E45-BD59-26AD14D60A5D}" type="pres">
      <dgm:prSet presAssocID="{B157653D-2397-47E3-94A8-8E8B13726408}" presName="EmptyPane1" presStyleCnt="0"/>
      <dgm:spPr/>
    </dgm:pt>
    <dgm:pt modelId="{54C24B14-3382-4169-9932-5867C1A9873B}" type="pres">
      <dgm:prSet presAssocID="{C11CD3A4-ED92-4609-A589-8DA6272582F8}" presName="spaceBetweenRectangles1" presStyleCnt="0"/>
      <dgm:spPr/>
    </dgm:pt>
    <dgm:pt modelId="{06FAD99D-5FF8-4EBB-A5FB-F041578F76D4}" type="pres">
      <dgm:prSet presAssocID="{501DC69F-43F9-4B1E-BE22-6D9FA0AFC528}" presName="composite1" presStyleCnt="0"/>
      <dgm:spPr/>
    </dgm:pt>
    <dgm:pt modelId="{70073129-181E-4CDA-8814-F1E5000C8C53}" type="pres">
      <dgm:prSet presAssocID="{501DC69F-43F9-4B1E-BE22-6D9FA0AFC528}" presName="parent1" presStyleLbl="alignNode1" presStyleIdx="2" presStyleCnt="4" custScaleY="139828" custLinFactNeighborX="15" custLinFactNeighborY="-37498">
        <dgm:presLayoutVars>
          <dgm:chMax val="1"/>
          <dgm:chPref val="1"/>
          <dgm:bulletEnabled val="1"/>
        </dgm:presLayoutVars>
      </dgm:prSet>
      <dgm:spPr/>
    </dgm:pt>
    <dgm:pt modelId="{5A20FA73-3A21-4484-9105-C650E9C6EB1C}" type="pres">
      <dgm:prSet presAssocID="{501DC69F-43F9-4B1E-BE22-6D9FA0AFC528}" presName="Childtext1" presStyleLbl="revTx" presStyleIdx="2" presStyleCnt="4">
        <dgm:presLayoutVars>
          <dgm:bulletEnabled val="1"/>
        </dgm:presLayoutVars>
      </dgm:prSet>
      <dgm:spPr/>
    </dgm:pt>
    <dgm:pt modelId="{26F3F9B3-7461-4A61-97B5-AF1F062A6A31}" type="pres">
      <dgm:prSet presAssocID="{501DC69F-43F9-4B1E-BE22-6D9FA0AFC528}" presName="ConnectLine1" presStyleLbl="sibTrans1D1" presStyleIdx="2" presStyleCnt="4" custLinFactNeighborY="-62480"/>
      <dgm:spPr>
        <a:noFill/>
        <a:ln w="12700" cap="flat" cmpd="sng" algn="ctr">
          <a:solidFill>
            <a:schemeClr val="accent1">
              <a:hueOff val="0"/>
              <a:satOff val="0"/>
              <a:lumOff val="0"/>
              <a:alphaOff val="0"/>
            </a:schemeClr>
          </a:solidFill>
          <a:prstDash val="dash"/>
        </a:ln>
        <a:effectLst/>
      </dgm:spPr>
    </dgm:pt>
    <dgm:pt modelId="{6AD3676B-B35C-4F1B-B891-E6A623B39C7E}" type="pres">
      <dgm:prSet presAssocID="{501DC69F-43F9-4B1E-BE22-6D9FA0AFC528}" presName="ConnectLineEnd1" presStyleLbl="lnNode1" presStyleIdx="2" presStyleCnt="4" custLinFactY="-100000" custLinFactNeighborY="-174956"/>
      <dgm:spPr/>
    </dgm:pt>
    <dgm:pt modelId="{11B4905D-2274-468C-AF2A-5EB9623228BD}" type="pres">
      <dgm:prSet presAssocID="{501DC69F-43F9-4B1E-BE22-6D9FA0AFC528}" presName="EmptyPane1" presStyleCnt="0"/>
      <dgm:spPr/>
    </dgm:pt>
    <dgm:pt modelId="{BA5551F3-BB68-446A-8242-9B50C869257A}" type="pres">
      <dgm:prSet presAssocID="{05A1C2F3-0854-4F17-AD49-F6E4F5029DC1}" presName="spaceBetweenRectangles1" presStyleCnt="0"/>
      <dgm:spPr/>
    </dgm:pt>
    <dgm:pt modelId="{7718219C-0C5B-4CAF-A510-792E6E5E41C1}" type="pres">
      <dgm:prSet presAssocID="{AE7358A2-3D9A-4A4C-BBED-5424660EAD51}" presName="composite1" presStyleCnt="0"/>
      <dgm:spPr/>
    </dgm:pt>
    <dgm:pt modelId="{FCD37457-9C59-4172-BCA9-F6DD3F8790D5}" type="pres">
      <dgm:prSet presAssocID="{AE7358A2-3D9A-4A4C-BBED-5424660EAD51}" presName="parent1" presStyleLbl="alignNode1" presStyleIdx="3" presStyleCnt="4" custScaleX="116763" custScaleY="140145" custLinFactNeighborX="926" custLinFactNeighborY="47509">
        <dgm:presLayoutVars>
          <dgm:chMax val="1"/>
          <dgm:chPref val="1"/>
          <dgm:bulletEnabled val="1"/>
        </dgm:presLayoutVars>
      </dgm:prSet>
      <dgm:spPr/>
    </dgm:pt>
    <dgm:pt modelId="{FDB65D9B-1D75-443C-BEF8-109339A014F9}" type="pres">
      <dgm:prSet presAssocID="{AE7358A2-3D9A-4A4C-BBED-5424660EAD51}" presName="Childtext1" presStyleLbl="revTx" presStyleIdx="3" presStyleCnt="4" custScaleY="70063" custLinFactNeighborX="-2133" custLinFactNeighborY="4285">
        <dgm:presLayoutVars>
          <dgm:bulletEnabled val="1"/>
        </dgm:presLayoutVars>
      </dgm:prSet>
      <dgm:spPr/>
    </dgm:pt>
    <dgm:pt modelId="{CA5E20EB-82C1-48EB-94ED-CE7DA89B43C2}" type="pres">
      <dgm:prSet presAssocID="{AE7358A2-3D9A-4A4C-BBED-5424660EAD51}" presName="ConnectLine1" presStyleLbl="sibTrans1D1" presStyleIdx="3" presStyleCnt="4" custLinFactY="18720" custLinFactNeighborY="100000"/>
      <dgm:spPr>
        <a:noFill/>
        <a:ln w="12700" cap="flat" cmpd="sng" algn="ctr">
          <a:solidFill>
            <a:schemeClr val="accent1">
              <a:hueOff val="0"/>
              <a:satOff val="0"/>
              <a:lumOff val="0"/>
              <a:alphaOff val="0"/>
            </a:schemeClr>
          </a:solidFill>
          <a:prstDash val="dash"/>
        </a:ln>
        <a:effectLst/>
      </dgm:spPr>
    </dgm:pt>
    <dgm:pt modelId="{B2DE1D64-24D2-43CD-B852-43FDF8357ACE}" type="pres">
      <dgm:prSet presAssocID="{AE7358A2-3D9A-4A4C-BBED-5424660EAD51}" presName="ConnectLineEnd1" presStyleLbl="lnNode1" presStyleIdx="3" presStyleCnt="4" custLinFactY="262414" custLinFactNeighborY="300000"/>
      <dgm:spPr/>
    </dgm:pt>
    <dgm:pt modelId="{1683A45D-856A-48E0-985B-FE990DF390D0}" type="pres">
      <dgm:prSet presAssocID="{AE7358A2-3D9A-4A4C-BBED-5424660EAD51}" presName="EmptyPane1" presStyleCnt="0"/>
      <dgm:spPr/>
    </dgm:pt>
  </dgm:ptLst>
  <dgm:cxnLst>
    <dgm:cxn modelId="{E50EA410-61F4-443F-B045-5AC0708EA191}" srcId="{9B50AE85-DEA1-41F3-9C2C-24A18069C473}" destId="{82968BA3-DFCC-4B51-ABB1-F1F4791698B0}" srcOrd="0" destOrd="0" parTransId="{B474C1A9-9141-4567-8AA6-A8446206794E}" sibTransId="{8BC987EC-BEB5-4480-B241-99E630336DA8}"/>
    <dgm:cxn modelId="{AB4C7C27-9298-4339-A781-9A16BCBB27E7}" srcId="{A86DFA04-31EF-49B6-AFAE-2287858E0303}" destId="{AE7358A2-3D9A-4A4C-BBED-5424660EAD51}" srcOrd="3" destOrd="0" parTransId="{8A0C3D83-7482-48F5-9A7B-7BCCFFA89D39}" sibTransId="{BCA8377F-58EC-40FD-8F05-DF4E529335AA}"/>
    <dgm:cxn modelId="{CB11D42C-DB01-444C-B889-A695DBB86B77}" type="presOf" srcId="{AE7358A2-3D9A-4A4C-BBED-5424660EAD51}" destId="{FCD37457-9C59-4172-BCA9-F6DD3F8790D5}" srcOrd="0" destOrd="0" presId="urn:microsoft.com/office/officeart/2016/7/layout/RoundedRectangleTimeline"/>
    <dgm:cxn modelId="{AED1CC2F-C2A3-4A40-80FC-0F8E1651414C}" type="presOf" srcId="{A86DFA04-31EF-49B6-AFAE-2287858E0303}" destId="{EBEA9F54-7364-45F9-829B-BF1EB38AEB12}" srcOrd="0" destOrd="0" presId="urn:microsoft.com/office/officeart/2016/7/layout/RoundedRectangleTimeline"/>
    <dgm:cxn modelId="{F88F4232-77DC-40B9-BB0F-3421FBFA38E2}" srcId="{501DC69F-43F9-4B1E-BE22-6D9FA0AFC528}" destId="{44097D21-977F-4452-AE35-C129A16A3F89}" srcOrd="0" destOrd="0" parTransId="{5FFA1078-907B-401E-8F53-8B5E1527C8B3}" sibTransId="{EB2757D3-D785-439B-8033-3912AFC7CDAA}"/>
    <dgm:cxn modelId="{1CBB0F56-2A16-469E-B30F-2E05729C9C4B}" srcId="{B157653D-2397-47E3-94A8-8E8B13726408}" destId="{CFC6C321-565B-4736-9600-0849B35804F7}" srcOrd="0" destOrd="0" parTransId="{E16317D1-6F50-4823-97B7-A2996F0FE94D}" sibTransId="{E552DB50-1B67-4762-89F9-7D3490111E2B}"/>
    <dgm:cxn modelId="{F227B77C-62FB-4019-A698-57DF493565F1}" type="presOf" srcId="{44097D21-977F-4452-AE35-C129A16A3F89}" destId="{5A20FA73-3A21-4484-9105-C650E9C6EB1C}" srcOrd="0" destOrd="0" presId="urn:microsoft.com/office/officeart/2016/7/layout/RoundedRectangleTimeline"/>
    <dgm:cxn modelId="{0E1EDA7D-4EF8-4B4A-955C-D5280AB9540D}" type="presOf" srcId="{501DC69F-43F9-4B1E-BE22-6D9FA0AFC528}" destId="{70073129-181E-4CDA-8814-F1E5000C8C53}" srcOrd="0" destOrd="0" presId="urn:microsoft.com/office/officeart/2016/7/layout/RoundedRectangleTimeline"/>
    <dgm:cxn modelId="{D3EFE38B-1F00-41FD-8745-9CC7FE689B57}" type="presOf" srcId="{9B50AE85-DEA1-41F3-9C2C-24A18069C473}" destId="{DF71F57E-D542-4163-95B1-92B1B114497F}" srcOrd="0" destOrd="0" presId="urn:microsoft.com/office/officeart/2016/7/layout/RoundedRectangleTimeline"/>
    <dgm:cxn modelId="{20D8CE92-2D07-4A59-B821-9D12C4FCA392}" type="presOf" srcId="{B157653D-2397-47E3-94A8-8E8B13726408}" destId="{C0D22B8F-54BF-4FAE-9F7C-B58FA74468D0}" srcOrd="0" destOrd="0" presId="urn:microsoft.com/office/officeart/2016/7/layout/RoundedRectangleTimeline"/>
    <dgm:cxn modelId="{07B3E394-924A-4E99-AC7E-5E7641F79E97}" type="presOf" srcId="{CFC6C321-565B-4736-9600-0849B35804F7}" destId="{E1F35975-00CA-4B74-AB7C-CD8812C99AEF}" srcOrd="0" destOrd="0" presId="urn:microsoft.com/office/officeart/2016/7/layout/RoundedRectangleTimeline"/>
    <dgm:cxn modelId="{A4CE7A9B-B015-4E32-A86C-C3A08970D2FB}" srcId="{A86DFA04-31EF-49B6-AFAE-2287858E0303}" destId="{9B50AE85-DEA1-41F3-9C2C-24A18069C473}" srcOrd="0" destOrd="0" parTransId="{20A9B789-9B22-478C-970C-71496754809B}" sibTransId="{12A4AEA8-BC1D-4ADD-8236-A533A455F22E}"/>
    <dgm:cxn modelId="{5DBC27B7-7C55-4CB3-A369-73EC8627A58A}" type="presOf" srcId="{D8FCE50B-8057-456A-B2A9-965F28038B25}" destId="{FDB65D9B-1D75-443C-BEF8-109339A014F9}" srcOrd="0" destOrd="0" presId="urn:microsoft.com/office/officeart/2016/7/layout/RoundedRectangleTimeline"/>
    <dgm:cxn modelId="{950692EB-01A7-4BA3-A03C-6D1E2A5F26EE}" srcId="{A86DFA04-31EF-49B6-AFAE-2287858E0303}" destId="{B157653D-2397-47E3-94A8-8E8B13726408}" srcOrd="1" destOrd="0" parTransId="{7C340691-872A-42EE-977C-5B833001E6A0}" sibTransId="{C11CD3A4-ED92-4609-A589-8DA6272582F8}"/>
    <dgm:cxn modelId="{A1DD0BFE-1A98-40AA-BB60-9659ADA72CA3}" srcId="{A86DFA04-31EF-49B6-AFAE-2287858E0303}" destId="{501DC69F-43F9-4B1E-BE22-6D9FA0AFC528}" srcOrd="2" destOrd="0" parTransId="{D662275D-EF71-4EF0-8C53-5B09830A2AA4}" sibTransId="{05A1C2F3-0854-4F17-AD49-F6E4F5029DC1}"/>
    <dgm:cxn modelId="{D9D51CFE-E223-4A82-83D4-CCF2F6A69193}" type="presOf" srcId="{82968BA3-DFCC-4B51-ABB1-F1F4791698B0}" destId="{C0317DA2-D763-4621-9680-990E0F78E293}" srcOrd="0" destOrd="0" presId="urn:microsoft.com/office/officeart/2016/7/layout/RoundedRectangleTimeline"/>
    <dgm:cxn modelId="{D3D5DDFE-3C40-4FB4-A2D6-AF320BE8808D}" srcId="{AE7358A2-3D9A-4A4C-BBED-5424660EAD51}" destId="{D8FCE50B-8057-456A-B2A9-965F28038B25}" srcOrd="0" destOrd="0" parTransId="{D5DFEBC1-CD5A-4769-8915-305975D67145}" sibTransId="{338B3E43-3652-4902-AE82-69646DE76CA7}"/>
    <dgm:cxn modelId="{0B356D49-6E5B-4D1B-9DF3-8C8796EB99C0}" type="presParOf" srcId="{EBEA9F54-7364-45F9-829B-BF1EB38AEB12}" destId="{E5ACC412-2FBD-44C2-9121-B3EB973E5C66}" srcOrd="0" destOrd="0" presId="urn:microsoft.com/office/officeart/2016/7/layout/RoundedRectangleTimeline"/>
    <dgm:cxn modelId="{98BC8EED-0ABE-422F-B29A-3ED95FF46EFB}" type="presParOf" srcId="{E5ACC412-2FBD-44C2-9121-B3EB973E5C66}" destId="{DF71F57E-D542-4163-95B1-92B1B114497F}" srcOrd="0" destOrd="0" presId="urn:microsoft.com/office/officeart/2016/7/layout/RoundedRectangleTimeline"/>
    <dgm:cxn modelId="{3E6A0A2E-7FD7-4D2A-9BE8-7BD77F03C14F}" type="presParOf" srcId="{E5ACC412-2FBD-44C2-9121-B3EB973E5C66}" destId="{C0317DA2-D763-4621-9680-990E0F78E293}" srcOrd="1" destOrd="0" presId="urn:microsoft.com/office/officeart/2016/7/layout/RoundedRectangleTimeline"/>
    <dgm:cxn modelId="{0B3596E0-515C-452C-9014-28FFDCCDDC30}" type="presParOf" srcId="{E5ACC412-2FBD-44C2-9121-B3EB973E5C66}" destId="{6898D4C1-54F6-4DA4-9607-F444437C8E6E}" srcOrd="2" destOrd="0" presId="urn:microsoft.com/office/officeart/2016/7/layout/RoundedRectangleTimeline"/>
    <dgm:cxn modelId="{A9CDED32-40A9-4681-998E-34C3D4205E5A}" type="presParOf" srcId="{E5ACC412-2FBD-44C2-9121-B3EB973E5C66}" destId="{D73D486C-1D43-4208-9FD9-CC7C2550C1E8}" srcOrd="3" destOrd="0" presId="urn:microsoft.com/office/officeart/2016/7/layout/RoundedRectangleTimeline"/>
    <dgm:cxn modelId="{DD500D97-82E3-4291-AEFC-BB11144A370A}" type="presParOf" srcId="{E5ACC412-2FBD-44C2-9121-B3EB973E5C66}" destId="{4E7CBB81-AC5E-4EE7-85AC-B9C4581F507F}" srcOrd="4" destOrd="0" presId="urn:microsoft.com/office/officeart/2016/7/layout/RoundedRectangleTimeline"/>
    <dgm:cxn modelId="{98F4C3E3-20C5-4A44-BEE5-9E6A1994D4A9}" type="presParOf" srcId="{EBEA9F54-7364-45F9-829B-BF1EB38AEB12}" destId="{CDBD900D-671A-4B7A-AEE1-255109BAB918}" srcOrd="1" destOrd="0" presId="urn:microsoft.com/office/officeart/2016/7/layout/RoundedRectangleTimeline"/>
    <dgm:cxn modelId="{906CE25D-DEB5-4FF4-B3E7-B535A09C4800}" type="presParOf" srcId="{EBEA9F54-7364-45F9-829B-BF1EB38AEB12}" destId="{53484DED-F74E-4B4E-9E8B-3F206A29DEDD}" srcOrd="2" destOrd="0" presId="urn:microsoft.com/office/officeart/2016/7/layout/RoundedRectangleTimeline"/>
    <dgm:cxn modelId="{C121F15A-106A-4BA1-8EB3-21EE5F076F38}" type="presParOf" srcId="{53484DED-F74E-4B4E-9E8B-3F206A29DEDD}" destId="{C0D22B8F-54BF-4FAE-9F7C-B58FA74468D0}" srcOrd="0" destOrd="0" presId="urn:microsoft.com/office/officeart/2016/7/layout/RoundedRectangleTimeline"/>
    <dgm:cxn modelId="{FCB5CE0B-9A2C-4322-BFF2-92950AB09EDC}" type="presParOf" srcId="{53484DED-F74E-4B4E-9E8B-3F206A29DEDD}" destId="{E1F35975-00CA-4B74-AB7C-CD8812C99AEF}" srcOrd="1" destOrd="0" presId="urn:microsoft.com/office/officeart/2016/7/layout/RoundedRectangleTimeline"/>
    <dgm:cxn modelId="{8E1DD684-43F5-420F-BDC1-6AC747B39489}" type="presParOf" srcId="{53484DED-F74E-4B4E-9E8B-3F206A29DEDD}" destId="{152FB453-AA1C-4C6D-86AE-2A7A4BF73B8B}" srcOrd="2" destOrd="0" presId="urn:microsoft.com/office/officeart/2016/7/layout/RoundedRectangleTimeline"/>
    <dgm:cxn modelId="{1FE8405A-8A3D-49CC-8443-BD7EDEE12D2D}" type="presParOf" srcId="{53484DED-F74E-4B4E-9E8B-3F206A29DEDD}" destId="{BC9CEA29-8429-48CF-B30A-81626D4345E2}" srcOrd="3" destOrd="0" presId="urn:microsoft.com/office/officeart/2016/7/layout/RoundedRectangleTimeline"/>
    <dgm:cxn modelId="{61A8D5D7-F9FB-46B1-9FA0-B816AAA1D2DF}" type="presParOf" srcId="{53484DED-F74E-4B4E-9E8B-3F206A29DEDD}" destId="{F432CF4A-CFEA-4E45-BD59-26AD14D60A5D}" srcOrd="4" destOrd="0" presId="urn:microsoft.com/office/officeart/2016/7/layout/RoundedRectangleTimeline"/>
    <dgm:cxn modelId="{D5ECEB2B-0737-441C-8D3C-9681F5E73DC1}" type="presParOf" srcId="{EBEA9F54-7364-45F9-829B-BF1EB38AEB12}" destId="{54C24B14-3382-4169-9932-5867C1A9873B}" srcOrd="3" destOrd="0" presId="urn:microsoft.com/office/officeart/2016/7/layout/RoundedRectangleTimeline"/>
    <dgm:cxn modelId="{CF6F7C5C-0411-483A-A51D-C5061F50E19E}" type="presParOf" srcId="{EBEA9F54-7364-45F9-829B-BF1EB38AEB12}" destId="{06FAD99D-5FF8-4EBB-A5FB-F041578F76D4}" srcOrd="4" destOrd="0" presId="urn:microsoft.com/office/officeart/2016/7/layout/RoundedRectangleTimeline"/>
    <dgm:cxn modelId="{6DE8BD68-D816-4BB5-B98A-4916CB4E16C2}" type="presParOf" srcId="{06FAD99D-5FF8-4EBB-A5FB-F041578F76D4}" destId="{70073129-181E-4CDA-8814-F1E5000C8C53}" srcOrd="0" destOrd="0" presId="urn:microsoft.com/office/officeart/2016/7/layout/RoundedRectangleTimeline"/>
    <dgm:cxn modelId="{FC7F0BC7-3290-407D-96E2-0249574595BF}" type="presParOf" srcId="{06FAD99D-5FF8-4EBB-A5FB-F041578F76D4}" destId="{5A20FA73-3A21-4484-9105-C650E9C6EB1C}" srcOrd="1" destOrd="0" presId="urn:microsoft.com/office/officeart/2016/7/layout/RoundedRectangleTimeline"/>
    <dgm:cxn modelId="{9EFF1E54-9709-46E0-8DD5-6979BDD49FC7}" type="presParOf" srcId="{06FAD99D-5FF8-4EBB-A5FB-F041578F76D4}" destId="{26F3F9B3-7461-4A61-97B5-AF1F062A6A31}" srcOrd="2" destOrd="0" presId="urn:microsoft.com/office/officeart/2016/7/layout/RoundedRectangleTimeline"/>
    <dgm:cxn modelId="{418CB3FB-CBCA-4137-A09E-CDF1B736ED1D}" type="presParOf" srcId="{06FAD99D-5FF8-4EBB-A5FB-F041578F76D4}" destId="{6AD3676B-B35C-4F1B-B891-E6A623B39C7E}" srcOrd="3" destOrd="0" presId="urn:microsoft.com/office/officeart/2016/7/layout/RoundedRectangleTimeline"/>
    <dgm:cxn modelId="{0F49EE4B-8FEC-4562-A000-799C3B79D0E9}" type="presParOf" srcId="{06FAD99D-5FF8-4EBB-A5FB-F041578F76D4}" destId="{11B4905D-2274-468C-AF2A-5EB9623228BD}" srcOrd="4" destOrd="0" presId="urn:microsoft.com/office/officeart/2016/7/layout/RoundedRectangleTimeline"/>
    <dgm:cxn modelId="{967039AD-4C84-4678-8B8C-2DA21E4046F6}" type="presParOf" srcId="{EBEA9F54-7364-45F9-829B-BF1EB38AEB12}" destId="{BA5551F3-BB68-446A-8242-9B50C869257A}" srcOrd="5" destOrd="0" presId="urn:microsoft.com/office/officeart/2016/7/layout/RoundedRectangleTimeline"/>
    <dgm:cxn modelId="{4259DB30-9CB9-446A-BEBB-F0D0DC2CF7CA}" type="presParOf" srcId="{EBEA9F54-7364-45F9-829B-BF1EB38AEB12}" destId="{7718219C-0C5B-4CAF-A510-792E6E5E41C1}" srcOrd="6" destOrd="0" presId="urn:microsoft.com/office/officeart/2016/7/layout/RoundedRectangleTimeline"/>
    <dgm:cxn modelId="{A0642DD3-4108-4308-ADA5-3CB1376143A9}" type="presParOf" srcId="{7718219C-0C5B-4CAF-A510-792E6E5E41C1}" destId="{FCD37457-9C59-4172-BCA9-F6DD3F8790D5}" srcOrd="0" destOrd="0" presId="urn:microsoft.com/office/officeart/2016/7/layout/RoundedRectangleTimeline"/>
    <dgm:cxn modelId="{1858F90E-D062-4353-990F-7C78AD26B79D}" type="presParOf" srcId="{7718219C-0C5B-4CAF-A510-792E6E5E41C1}" destId="{FDB65D9B-1D75-443C-BEF8-109339A014F9}" srcOrd="1" destOrd="0" presId="urn:microsoft.com/office/officeart/2016/7/layout/RoundedRectangleTimeline"/>
    <dgm:cxn modelId="{B78592F3-E2E2-4E70-8D4E-C472E028C230}" type="presParOf" srcId="{7718219C-0C5B-4CAF-A510-792E6E5E41C1}" destId="{CA5E20EB-82C1-48EB-94ED-CE7DA89B43C2}" srcOrd="2" destOrd="0" presId="urn:microsoft.com/office/officeart/2016/7/layout/RoundedRectangleTimeline"/>
    <dgm:cxn modelId="{3E477D7B-DB26-495D-B262-9494341F0913}" type="presParOf" srcId="{7718219C-0C5B-4CAF-A510-792E6E5E41C1}" destId="{B2DE1D64-24D2-43CD-B852-43FDF8357ACE}" srcOrd="3" destOrd="0" presId="urn:microsoft.com/office/officeart/2016/7/layout/RoundedRectangleTimeline"/>
    <dgm:cxn modelId="{F411EEC1-EA16-47BA-8DFC-4896B731C2F6}" type="presParOf" srcId="{7718219C-0C5B-4CAF-A510-792E6E5E41C1}" destId="{1683A45D-856A-48E0-985B-FE990DF390D0}" srcOrd="4" destOrd="0" presId="urn:microsoft.com/office/officeart/2016/7/layout/RoundedRectangle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71F57E-D542-4163-95B1-92B1B114497F}">
      <dsp:nvSpPr>
        <dsp:cNvPr id="0" name=""/>
        <dsp:cNvSpPr/>
      </dsp:nvSpPr>
      <dsp:spPr>
        <a:xfrm rot="16200000">
          <a:off x="1510094" y="771924"/>
          <a:ext cx="595746" cy="2154108"/>
        </a:xfrm>
        <a:prstGeom prst="round2Same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1">
          <a:noAutofit/>
        </a:bodyPr>
        <a:lstStyle/>
        <a:p>
          <a:pPr marL="0" lvl="0" indent="0" algn="ctr" defTabSz="1066800">
            <a:lnSpc>
              <a:spcPct val="90000"/>
            </a:lnSpc>
            <a:spcBef>
              <a:spcPct val="0"/>
            </a:spcBef>
            <a:spcAft>
              <a:spcPct val="35000"/>
            </a:spcAft>
            <a:buNone/>
          </a:pPr>
          <a:r>
            <a:rPr lang="th-TH" sz="2400" b="1" kern="1200" dirty="0">
              <a:solidFill>
                <a:srgbClr val="7030A0"/>
              </a:solidFill>
            </a:rPr>
            <a:t>ผู้ใช้บัณฑิต</a:t>
          </a:r>
          <a:endParaRPr lang="en-US" sz="2400" b="1" kern="1200" dirty="0">
            <a:solidFill>
              <a:srgbClr val="7030A0"/>
            </a:solidFill>
          </a:endParaRPr>
        </a:p>
      </dsp:txBody>
      <dsp:txXfrm rot="5400000">
        <a:off x="759995" y="1580187"/>
        <a:ext cx="2125026" cy="537582"/>
      </dsp:txXfrm>
    </dsp:sp>
    <dsp:sp modelId="{C0317DA2-D763-4621-9680-990E0F78E293}">
      <dsp:nvSpPr>
        <dsp:cNvPr id="0" name=""/>
        <dsp:cNvSpPr/>
      </dsp:nvSpPr>
      <dsp:spPr>
        <a:xfrm>
          <a:off x="325" y="19650"/>
          <a:ext cx="3590180" cy="1391698"/>
        </a:xfrm>
        <a:prstGeom prst="rect">
          <a:avLst/>
        </a:prstGeom>
        <a:solidFill>
          <a:schemeClr val="bg1"/>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152400" numCol="1" spcCol="1270" anchor="b" anchorCtr="1">
          <a:noAutofit/>
        </a:bodyPr>
        <a:lstStyle/>
        <a:p>
          <a:pPr marL="0" lvl="0" indent="0" algn="ctr" defTabSz="889000">
            <a:lnSpc>
              <a:spcPct val="100000"/>
            </a:lnSpc>
            <a:spcBef>
              <a:spcPct val="0"/>
            </a:spcBef>
            <a:spcAft>
              <a:spcPct val="35000"/>
            </a:spcAft>
            <a:buNone/>
          </a:pPr>
          <a:r>
            <a:rPr lang="th-TH" sz="2000" b="1" kern="1200" dirty="0">
              <a:solidFill>
                <a:srgbClr val="7030A0"/>
              </a:solidFill>
            </a:rPr>
            <a:t>อุตสาหกรรม</a:t>
          </a:r>
        </a:p>
        <a:p>
          <a:pPr marL="0" lvl="0" indent="0" algn="ctr" defTabSz="889000">
            <a:lnSpc>
              <a:spcPct val="100000"/>
            </a:lnSpc>
            <a:spcBef>
              <a:spcPct val="0"/>
            </a:spcBef>
            <a:spcAft>
              <a:spcPct val="35000"/>
            </a:spcAft>
            <a:buNone/>
          </a:pPr>
          <a:r>
            <a:rPr lang="th-TH" sz="2000" b="1" kern="1200" dirty="0">
              <a:solidFill>
                <a:srgbClr val="7030A0"/>
              </a:solidFill>
            </a:rPr>
            <a:t> องค์การหรือหน่วยงานภาครัฐ</a:t>
          </a:r>
        </a:p>
        <a:p>
          <a:pPr marL="0" lvl="0" indent="0" algn="ctr" defTabSz="889000">
            <a:lnSpc>
              <a:spcPct val="100000"/>
            </a:lnSpc>
            <a:spcBef>
              <a:spcPct val="0"/>
            </a:spcBef>
            <a:spcAft>
              <a:spcPct val="35000"/>
            </a:spcAft>
            <a:buNone/>
          </a:pPr>
          <a:r>
            <a:rPr lang="th-TH" sz="2000" b="1" kern="1200" dirty="0">
              <a:solidFill>
                <a:srgbClr val="7030A0"/>
              </a:solidFill>
            </a:rPr>
            <a:t> องค์การหรือหน่วยงานภาคเอกชน</a:t>
          </a:r>
          <a:endParaRPr lang="en-US" sz="2000" b="1" kern="1200" dirty="0">
            <a:solidFill>
              <a:srgbClr val="7030A0"/>
            </a:solidFill>
          </a:endParaRPr>
        </a:p>
      </dsp:txBody>
      <dsp:txXfrm>
        <a:off x="325" y="19650"/>
        <a:ext cx="3590180" cy="1391698"/>
      </dsp:txXfrm>
    </dsp:sp>
    <dsp:sp modelId="{6898D4C1-54F6-4DA4-9607-F444437C8E6E}">
      <dsp:nvSpPr>
        <dsp:cNvPr id="0" name=""/>
        <dsp:cNvSpPr/>
      </dsp:nvSpPr>
      <dsp:spPr>
        <a:xfrm>
          <a:off x="1798037" y="1312223"/>
          <a:ext cx="0" cy="318102"/>
        </a:xfrm>
        <a:prstGeom prst="line">
          <a:avLst/>
        </a:prstGeom>
        <a:noFill/>
        <a:ln w="12700"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D73D486C-1D43-4208-9FD9-CC7C2550C1E8}">
      <dsp:nvSpPr>
        <dsp:cNvPr id="0" name=""/>
        <dsp:cNvSpPr/>
      </dsp:nvSpPr>
      <dsp:spPr>
        <a:xfrm flipH="1" flipV="1">
          <a:off x="1770934" y="1172818"/>
          <a:ext cx="54207" cy="60084"/>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D22B8F-54BF-4FAE-9F7C-B58FA74468D0}">
      <dsp:nvSpPr>
        <dsp:cNvPr id="0" name=""/>
        <dsp:cNvSpPr/>
      </dsp:nvSpPr>
      <dsp:spPr>
        <a:xfrm>
          <a:off x="2874725" y="1987820"/>
          <a:ext cx="2154108" cy="596613"/>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1">
          <a:noAutofit/>
        </a:bodyPr>
        <a:lstStyle/>
        <a:p>
          <a:pPr marL="0" lvl="0" indent="0" algn="ctr" defTabSz="1066800">
            <a:lnSpc>
              <a:spcPct val="90000"/>
            </a:lnSpc>
            <a:spcBef>
              <a:spcPct val="0"/>
            </a:spcBef>
            <a:spcAft>
              <a:spcPct val="35000"/>
            </a:spcAft>
            <a:buNone/>
          </a:pPr>
          <a:r>
            <a:rPr lang="th-TH" sz="2400" b="1" kern="1200" dirty="0">
              <a:solidFill>
                <a:srgbClr val="0070C0"/>
              </a:solidFill>
            </a:rPr>
            <a:t>สภาวิชาชีพ</a:t>
          </a:r>
          <a:endParaRPr lang="en-US" sz="2400" b="1" kern="1200" dirty="0">
            <a:solidFill>
              <a:srgbClr val="0070C0"/>
            </a:solidFill>
          </a:endParaRPr>
        </a:p>
      </dsp:txBody>
      <dsp:txXfrm>
        <a:off x="2874725" y="1987820"/>
        <a:ext cx="2154108" cy="596613"/>
      </dsp:txXfrm>
    </dsp:sp>
    <dsp:sp modelId="{E1F35975-00CA-4B74-AB7C-CD8812C99AEF}">
      <dsp:nvSpPr>
        <dsp:cNvPr id="0" name=""/>
        <dsp:cNvSpPr/>
      </dsp:nvSpPr>
      <dsp:spPr>
        <a:xfrm>
          <a:off x="2157055" y="2814241"/>
          <a:ext cx="3590180" cy="796162"/>
        </a:xfrm>
        <a:prstGeom prst="rect">
          <a:avLst/>
        </a:prstGeom>
        <a:solidFill>
          <a:schemeClr val="bg1"/>
        </a:solidFill>
        <a:ln>
          <a:noFill/>
        </a:ln>
        <a:effectLst/>
      </dsp:spPr>
      <dsp:style>
        <a:lnRef idx="0">
          <a:scrgbClr r="0" g="0" b="0"/>
        </a:lnRef>
        <a:fillRef idx="0">
          <a:scrgbClr r="0" g="0" b="0"/>
        </a:fillRef>
        <a:effectRef idx="0">
          <a:scrgbClr r="0" g="0" b="0"/>
        </a:effectRef>
        <a:fontRef idx="minor"/>
      </dsp:style>
      <dsp:txBody>
        <a:bodyPr spcFirstLastPara="0" vert="horz" wrap="square" lIns="0" tIns="182880" rIns="0" bIns="0" numCol="1" spcCol="1270" anchor="t" anchorCtr="1">
          <a:noAutofit/>
        </a:bodyPr>
        <a:lstStyle/>
        <a:p>
          <a:pPr marL="0" lvl="0" indent="0" algn="ctr" defTabSz="1066800">
            <a:lnSpc>
              <a:spcPct val="100000"/>
            </a:lnSpc>
            <a:spcBef>
              <a:spcPct val="0"/>
            </a:spcBef>
            <a:spcAft>
              <a:spcPct val="35000"/>
            </a:spcAft>
            <a:buNone/>
          </a:pPr>
          <a:r>
            <a:rPr lang="th-TH" sz="2400" b="1" kern="1200" dirty="0">
              <a:solidFill>
                <a:srgbClr val="0070C0"/>
              </a:solidFill>
            </a:rPr>
            <a:t>ทิศทางการพัฒนานักบัญชีไทย</a:t>
          </a:r>
        </a:p>
        <a:p>
          <a:pPr marL="0" lvl="0" indent="0" algn="ctr" defTabSz="1066800">
            <a:lnSpc>
              <a:spcPct val="90000"/>
            </a:lnSpc>
            <a:spcBef>
              <a:spcPct val="0"/>
            </a:spcBef>
            <a:spcAft>
              <a:spcPct val="35000"/>
            </a:spcAft>
            <a:buNone/>
          </a:pPr>
          <a:r>
            <a:rPr lang="th-TH" sz="2400" b="1" kern="1200" dirty="0">
              <a:solidFill>
                <a:srgbClr val="0070C0"/>
              </a:solidFill>
            </a:rPr>
            <a:t>จำนวนนักบัญชีที่ต้องการ</a:t>
          </a:r>
          <a:endParaRPr lang="en-US" sz="2400" b="1" kern="1200" dirty="0">
            <a:solidFill>
              <a:srgbClr val="0070C0"/>
            </a:solidFill>
          </a:endParaRPr>
        </a:p>
      </dsp:txBody>
      <dsp:txXfrm>
        <a:off x="2157055" y="2814241"/>
        <a:ext cx="3590180" cy="796162"/>
      </dsp:txXfrm>
    </dsp:sp>
    <dsp:sp modelId="{152FB453-AA1C-4C6D-86AE-2A7A4BF73B8B}">
      <dsp:nvSpPr>
        <dsp:cNvPr id="0" name=""/>
        <dsp:cNvSpPr/>
      </dsp:nvSpPr>
      <dsp:spPr>
        <a:xfrm>
          <a:off x="3952145" y="2673772"/>
          <a:ext cx="0" cy="318102"/>
        </a:xfrm>
        <a:prstGeom prst="line">
          <a:avLst/>
        </a:prstGeom>
        <a:noFill/>
        <a:ln w="12700"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BC9CEA29-8429-48CF-B30A-81626D4345E2}">
      <dsp:nvSpPr>
        <dsp:cNvPr id="0" name=""/>
        <dsp:cNvSpPr/>
      </dsp:nvSpPr>
      <dsp:spPr>
        <a:xfrm>
          <a:off x="3912382" y="3021688"/>
          <a:ext cx="79525" cy="79525"/>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073129-181E-4CDA-8814-F1E5000C8C53}">
      <dsp:nvSpPr>
        <dsp:cNvPr id="0" name=""/>
        <dsp:cNvSpPr/>
      </dsp:nvSpPr>
      <dsp:spPr>
        <a:xfrm>
          <a:off x="5029523" y="1561040"/>
          <a:ext cx="2154108" cy="555995"/>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1">
          <a:noAutofit/>
        </a:bodyPr>
        <a:lstStyle/>
        <a:p>
          <a:pPr marL="0" lvl="0" indent="0" algn="ctr" defTabSz="1066800">
            <a:lnSpc>
              <a:spcPct val="90000"/>
            </a:lnSpc>
            <a:spcBef>
              <a:spcPct val="0"/>
            </a:spcBef>
            <a:spcAft>
              <a:spcPct val="35000"/>
            </a:spcAft>
            <a:buNone/>
          </a:pPr>
          <a:r>
            <a:rPr lang="th-TH" sz="2400" b="1" kern="1200" dirty="0">
              <a:solidFill>
                <a:srgbClr val="7030A0"/>
              </a:solidFill>
            </a:rPr>
            <a:t>ผู้เรียน</a:t>
          </a:r>
          <a:endParaRPr lang="en-US" sz="2400" b="1" kern="1200" dirty="0">
            <a:solidFill>
              <a:srgbClr val="7030A0"/>
            </a:solidFill>
          </a:endParaRPr>
        </a:p>
      </dsp:txBody>
      <dsp:txXfrm>
        <a:off x="5029523" y="1561040"/>
        <a:ext cx="2154108" cy="555995"/>
      </dsp:txXfrm>
    </dsp:sp>
    <dsp:sp modelId="{5A20FA73-3A21-4484-9105-C650E9C6EB1C}">
      <dsp:nvSpPr>
        <dsp:cNvPr id="0" name=""/>
        <dsp:cNvSpPr/>
      </dsp:nvSpPr>
      <dsp:spPr>
        <a:xfrm>
          <a:off x="4311163" y="0"/>
          <a:ext cx="3590180" cy="1391698"/>
        </a:xfrm>
        <a:prstGeom prst="rect">
          <a:avLst/>
        </a:prstGeom>
        <a:solidFill>
          <a:schemeClr val="bg1"/>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182880" numCol="1" spcCol="1270" anchor="b" anchorCtr="1">
          <a:noAutofit/>
        </a:bodyPr>
        <a:lstStyle/>
        <a:p>
          <a:pPr marL="0" lvl="0" indent="0" algn="ctr" defTabSz="1066800">
            <a:lnSpc>
              <a:spcPct val="90000"/>
            </a:lnSpc>
            <a:spcBef>
              <a:spcPct val="0"/>
            </a:spcBef>
            <a:spcAft>
              <a:spcPct val="35000"/>
            </a:spcAft>
            <a:buNone/>
          </a:pPr>
          <a:r>
            <a:rPr lang="th-TH" sz="2400" b="1" kern="1200" dirty="0">
              <a:solidFill>
                <a:srgbClr val="7030A0"/>
              </a:solidFill>
            </a:rPr>
            <a:t>ทัศนะที่มีต่อการเรียนของ</a:t>
          </a:r>
        </a:p>
        <a:p>
          <a:pPr marL="0" lvl="0" indent="0" algn="ctr" defTabSz="1066800">
            <a:lnSpc>
              <a:spcPct val="90000"/>
            </a:lnSpc>
            <a:spcBef>
              <a:spcPct val="0"/>
            </a:spcBef>
            <a:spcAft>
              <a:spcPct val="35000"/>
            </a:spcAft>
            <a:buNone/>
          </a:pPr>
          <a:r>
            <a:rPr lang="th-TH" sz="2400" b="1" kern="1200" dirty="0">
              <a:solidFill>
                <a:srgbClr val="7030A0"/>
              </a:solidFill>
            </a:rPr>
            <a:t>นักศึกษากลุ่มเป้าหมาย</a:t>
          </a:r>
        </a:p>
        <a:p>
          <a:pPr marL="0" lvl="0" indent="0" algn="ctr" defTabSz="1066800">
            <a:lnSpc>
              <a:spcPct val="90000"/>
            </a:lnSpc>
            <a:spcBef>
              <a:spcPct val="0"/>
            </a:spcBef>
            <a:spcAft>
              <a:spcPct val="35000"/>
            </a:spcAft>
            <a:buNone/>
          </a:pPr>
          <a:r>
            <a:rPr lang="th-TH" sz="2400" b="1" kern="1200" dirty="0">
              <a:solidFill>
                <a:srgbClr val="7030A0"/>
              </a:solidFill>
            </a:rPr>
            <a:t>ผู้ปกครอง  ศิษย์เก่า</a:t>
          </a:r>
        </a:p>
      </dsp:txBody>
      <dsp:txXfrm>
        <a:off x="4311163" y="0"/>
        <a:ext cx="3590180" cy="1391698"/>
      </dsp:txXfrm>
    </dsp:sp>
    <dsp:sp modelId="{26F3F9B3-7461-4A61-97B5-AF1F062A6A31}">
      <dsp:nvSpPr>
        <dsp:cNvPr id="0" name=""/>
        <dsp:cNvSpPr/>
      </dsp:nvSpPr>
      <dsp:spPr>
        <a:xfrm>
          <a:off x="6106254" y="1272473"/>
          <a:ext cx="0" cy="318102"/>
        </a:xfrm>
        <a:prstGeom prst="line">
          <a:avLst/>
        </a:prstGeom>
        <a:noFill/>
        <a:ln w="12700"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6AD3676B-B35C-4F1B-B891-E6A623B39C7E}">
      <dsp:nvSpPr>
        <dsp:cNvPr id="0" name=""/>
        <dsp:cNvSpPr/>
      </dsp:nvSpPr>
      <dsp:spPr>
        <a:xfrm>
          <a:off x="6066491" y="1173038"/>
          <a:ext cx="79525" cy="79525"/>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D37457-9C59-4172-BCA9-F6DD3F8790D5}">
      <dsp:nvSpPr>
        <dsp:cNvPr id="0" name=""/>
        <dsp:cNvSpPr/>
      </dsp:nvSpPr>
      <dsp:spPr>
        <a:xfrm rot="5400000">
          <a:off x="8001681" y="1023607"/>
          <a:ext cx="557256" cy="2515201"/>
        </a:xfrm>
        <a:prstGeom prst="round2Same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1">
          <a:noAutofit/>
        </a:bodyPr>
        <a:lstStyle/>
        <a:p>
          <a:pPr marL="0" lvl="0" indent="0" algn="ctr" defTabSz="889000">
            <a:lnSpc>
              <a:spcPct val="90000"/>
            </a:lnSpc>
            <a:spcBef>
              <a:spcPct val="0"/>
            </a:spcBef>
            <a:spcAft>
              <a:spcPct val="35000"/>
            </a:spcAft>
            <a:buNone/>
          </a:pPr>
          <a:r>
            <a:rPr lang="th-TH" sz="2000" b="1" kern="1200" dirty="0">
              <a:solidFill>
                <a:srgbClr val="0070C0"/>
              </a:solidFill>
            </a:rPr>
            <a:t>อาจารย์ประจำหลักสูตร</a:t>
          </a:r>
          <a:endParaRPr lang="en-US" sz="2000" b="1" kern="1200" dirty="0">
            <a:solidFill>
              <a:srgbClr val="0070C0"/>
            </a:solidFill>
          </a:endParaRPr>
        </a:p>
      </dsp:txBody>
      <dsp:txXfrm rot="-5400000">
        <a:off x="7022709" y="2029783"/>
        <a:ext cx="2487998" cy="502850"/>
      </dsp:txXfrm>
    </dsp:sp>
    <dsp:sp modelId="{FDB65D9B-1D75-443C-BEF8-109339A014F9}">
      <dsp:nvSpPr>
        <dsp:cNvPr id="0" name=""/>
        <dsp:cNvSpPr/>
      </dsp:nvSpPr>
      <dsp:spPr>
        <a:xfrm>
          <a:off x="6388693" y="2956692"/>
          <a:ext cx="3590180" cy="975065"/>
        </a:xfrm>
        <a:prstGeom prst="rect">
          <a:avLst/>
        </a:prstGeom>
        <a:solidFill>
          <a:schemeClr val="bg1"/>
        </a:solidFill>
        <a:ln>
          <a:noFill/>
        </a:ln>
        <a:effectLst/>
      </dsp:spPr>
      <dsp:style>
        <a:lnRef idx="0">
          <a:scrgbClr r="0" g="0" b="0"/>
        </a:lnRef>
        <a:fillRef idx="0">
          <a:scrgbClr r="0" g="0" b="0"/>
        </a:fillRef>
        <a:effectRef idx="0">
          <a:scrgbClr r="0" g="0" b="0"/>
        </a:effectRef>
        <a:fontRef idx="minor"/>
      </dsp:style>
      <dsp:txBody>
        <a:bodyPr spcFirstLastPara="0" vert="horz" wrap="square" lIns="0" tIns="182880" rIns="0" bIns="0" numCol="1" spcCol="1270" anchor="t" anchorCtr="1">
          <a:noAutofit/>
        </a:bodyPr>
        <a:lstStyle/>
        <a:p>
          <a:pPr marL="0" lvl="0" indent="0" algn="ctr" defTabSz="1066800">
            <a:lnSpc>
              <a:spcPct val="90000"/>
            </a:lnSpc>
            <a:spcBef>
              <a:spcPct val="0"/>
            </a:spcBef>
            <a:spcAft>
              <a:spcPct val="35000"/>
            </a:spcAft>
            <a:buNone/>
          </a:pPr>
          <a:r>
            <a:rPr lang="th-TH" sz="2400" b="1" kern="1200" dirty="0">
              <a:solidFill>
                <a:srgbClr val="0070C0"/>
              </a:solidFill>
            </a:rPr>
            <a:t>ผลการดำเนินงานหลักสูตร</a:t>
          </a:r>
        </a:p>
        <a:p>
          <a:pPr marL="0" lvl="0" indent="0" algn="ctr" defTabSz="1066800">
            <a:lnSpc>
              <a:spcPct val="90000"/>
            </a:lnSpc>
            <a:spcBef>
              <a:spcPct val="0"/>
            </a:spcBef>
            <a:spcAft>
              <a:spcPct val="35000"/>
            </a:spcAft>
            <a:buNone/>
          </a:pPr>
          <a:r>
            <a:rPr lang="th-TH" sz="2400" b="1" kern="1200" dirty="0">
              <a:solidFill>
                <a:srgbClr val="0070C0"/>
              </a:solidFill>
            </a:rPr>
            <a:t>จุดแข็ง  จุดที่ควรพัฒนา</a:t>
          </a:r>
          <a:endParaRPr lang="en-US" sz="2400" b="1" kern="1200" dirty="0">
            <a:solidFill>
              <a:srgbClr val="0070C0"/>
            </a:solidFill>
          </a:endParaRPr>
        </a:p>
      </dsp:txBody>
      <dsp:txXfrm>
        <a:off x="6388693" y="2956692"/>
        <a:ext cx="3590180" cy="975065"/>
      </dsp:txXfrm>
    </dsp:sp>
    <dsp:sp modelId="{CA5E20EB-82C1-48EB-94ED-CE7DA89B43C2}">
      <dsp:nvSpPr>
        <dsp:cNvPr id="0" name=""/>
        <dsp:cNvSpPr/>
      </dsp:nvSpPr>
      <dsp:spPr>
        <a:xfrm>
          <a:off x="8260362" y="2668764"/>
          <a:ext cx="0" cy="318102"/>
        </a:xfrm>
        <a:prstGeom prst="line">
          <a:avLst/>
        </a:prstGeom>
        <a:noFill/>
        <a:ln w="12700" cap="flat" cmpd="sng" algn="ctr">
          <a:solidFill>
            <a:schemeClr val="accent1">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B2DE1D64-24D2-43CD-B852-43FDF8357ACE}">
      <dsp:nvSpPr>
        <dsp:cNvPr id="0" name=""/>
        <dsp:cNvSpPr/>
      </dsp:nvSpPr>
      <dsp:spPr>
        <a:xfrm>
          <a:off x="8220599" y="3056479"/>
          <a:ext cx="79525" cy="79525"/>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RoundedRectangleTimeline">
  <dgm:title val="Rounded Rectangle Timeline"/>
  <dgm:desc val="Use to show a list of events in chronological order. An invisible box contains the description while the date is shown in rectangles, except for the first and last node where the corners of the rectangle are rounded. It can display large amount of text and long descriptive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 val="18"/>
      <dgm:constr type="primFontSz" for="des" forName="Childtext" val="18"/>
      <dgm:constr type="primFontSz" for="des" forName="Childtext" refType="primFontSz" refFor="des" refForName="parent" op="lte"/>
      <dgm:constr type="w" for="ch" forName="composite" refType="w"/>
      <dgm:constr type="h" for="ch" forName="composite" refType="h"/>
      <dgm:constr type="w" for="ch" forName="spaceBetweenRectangles" refType="w" refFor="ch" refForName="composite" fact="-0.4"/>
      <dgm:constr type="w" for="ch" ptType="sibTrans" op="equ"/>
      <dgm:constr type="primFontSz" for="des" forName="parent" op="equ"/>
      <dgm:constr type="primFontSz" for="des" forName="Childtext" op="equ"/>
      <dgm:constr type="primFontSz" for="des" forName="parent1" val="18"/>
      <dgm:constr type="primFontSz" for="des" forName="Childtext1" val="18"/>
      <dgm:constr type="primFontSz" for="des" forName="Childtext1" refType="primFontSz" refFor="des" refForName="parent1" op="lte"/>
      <dgm:constr type="w" for="ch" forName="composite1" refType="w"/>
      <dgm:constr type="h" for="ch" forName="composite1" refType="h"/>
      <dgm:constr type="w" for="ch" forName="spaceBetweenRectangles1" refType="w" refFor="ch" refForName="composite1" fact="-0.4"/>
      <dgm:constr type="primFontSz" for="des" forName="parent1" op="equ"/>
      <dgm:constr type="primFontSz" for="des" forName="Childtext1" op="equ"/>
    </dgm:constrLst>
    <dgm:choose name="layoutByNodeCnt">
      <dgm:if name="twoOrLessNodes" axis="ch" ptType="node" func="cnt" op="lte" val="2">
        <dgm:forEach name="nodesForEach" axis="ch" ptType="node">
          <dgm:layoutNode name="composite">
            <dgm:alg type="composite"/>
            <dgm:shape xmlns:r="http://schemas.openxmlformats.org/officeDocument/2006/relationships" r:blip="">
              <dgm:adjLst/>
            </dgm:shape>
            <dgm:choose name="casesForFirstAndLastNode1">
              <dgm:if name="startNode1" axis="self" ptType="node" func="pos" op="equ" val="1">
                <dgm:choose name="removeLineWhenOnlyOneNode1">
                  <dgm:if name="ifOnlyOneNode1" axis="followSib" ptType="node" func="cnt" op="equ" val="0">
                    <dgm:constrLst>
                      <dgm:constr type="w" for="ch" forName="parent" refType="w" fact="0.95"/>
                      <dgm:constr type="l" for="ch" forName="parent" refType="w" fact="0.025"/>
                      <dgm:constr type="t" for="ch" forName="parent" refType="h" fact="0.45"/>
                      <dgm:constr type="h" for="ch" forName="parent" refType="h" fact="0.1"/>
                      <dgm:constr type="l" for="ch" forName="Childtext" refType="w" fact="0.025"/>
                      <dgm:constr type="w" for="ch" forName="Childtext" refType="w" fact="0.95"/>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if>
                  <dgm:else name="ifMoreThanOne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else>
                </dgm:choose>
              </dgm:if>
              <dgm:else name="notStart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t" for="ch" forName="Childtext" refType="h" fact="0.65"/>
                  <dgm:constr type="w" for="ch" forName="ConnectLine"/>
                  <dgm:constr type="h" for="ch" forName="ConnectLine" refType="h" fact="0.08"/>
                  <dgm:constr type="t" for="ch" forName="ConnectLine" refType="h" fact="0.55"/>
                  <dgm:constr type="ctrX" for="ch" forName="ConnectLine" refType="w" fact="0.5"/>
                  <dgm:constr type="w" for="ch" forName="ConnectLineEnd" refType="h" fact="0.02"/>
                  <dgm:constr type="h" for="ch" forName="ConnectLineEnd" refType="h" fact="0.02"/>
                  <dgm:constr type="b" for="ch" forName="ConnectLineEnd" refType="h" fact="0.65"/>
                  <dgm:constr type="ctrX" for="ch" forName="ConnectLineEnd" refType="w" fact="0.5"/>
                  <dgm:constr type="w" for="ch" forName="EmptyPane" refType="w"/>
                  <dgm:constr type="h" for="ch" forName="EmptyPane" refType="h" fact="0.45"/>
                </dgm:constrLst>
              </dgm:else>
            </dgm:choose>
            <dgm:layoutNode name="parent"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oundRect" r:blip="">
                        <dgm:adjLst/>
                      </dgm:shape>
                    </dgm:if>
                    <dgm:else name="ifMoreThanOneNode">
                      <dgm:choose name="Name18">
                        <dgm:if name="Name19" func="var" arg="dir" op="equ" val="norm">
                          <dgm:shape xmlns:r="http://schemas.openxmlformats.org/officeDocument/2006/relationships" rot="-90" type="round2SameRect" r:blip="">
                            <dgm:adjLst/>
                          </dgm:shape>
                        </dgm:if>
                        <dgm:else name="Name20">
                          <dgm:shape xmlns:r="http://schemas.openxmlformats.org/officeDocument/2006/relationships" rot="90" type="round2SameRect" r:blip="">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90" type="round2SameRect" r:blip="">
                            <dgm:adjLst/>
                          </dgm:shape>
                        </dgm:if>
                        <dgm:else name="Name26">
                          <dgm:shape xmlns:r="http://schemas.openxmlformats.org/officeDocument/2006/relationships" rot="-90" type="round2SameRect" r:blip="">
                            <dgm:adjLst/>
                          </dgm:shape>
                        </dgm:else>
                      </dgm:choose>
                    </dgm:if>
                    <dgm:else name="Name27">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 styleLbl="revTx">
              <dgm:varLst>
                <dgm:bulletEnabled val="1"/>
              </dgm:varLst>
              <dgm:choose name="casesForTxtDirLogic">
                <dgm:if name="Name77"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 styleLbl="lnNode1">
              <dgm:alg type="sp"/>
              <dgm:shape xmlns:r="http://schemas.openxmlformats.org/officeDocument/2006/relationships" type="ellipse" r:blip="">
                <dgm:adjLst/>
              </dgm:shape>
              <dgm:presOf/>
              <dgm:constrLst/>
            </dgm:layoutNode>
            <dgm:layoutNode name="EmptyPane">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if>
      <dgm:else name="moreThanTwoNodes">
        <dgm:forEach name="nodesForEach1" axis="ch" ptType="node">
          <dgm:layoutNode name="composite1">
            <dgm:alg type="composite"/>
            <dgm:shape xmlns:r="http://schemas.openxmlformats.org/officeDocument/2006/relationships" r:blip="">
              <dgm:adjLst/>
            </dgm:shape>
            <dgm:choose name="casesForSnakingLogic21">
              <dgm:if name="oddNode21" axis="self" ptType="node" func="posOdd" op="equ" val="1">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w" for="ch" forName="ConnectLine1"/>
                  <dgm:constr type="h" for="ch" forName="ConnectLine1" refType="h" fact="0.08"/>
                  <dgm:constr type="t" for="ch" forName="ConnectLine1" refType="h" fact="0.37"/>
                  <dgm:constr type="ctrX" for="ch" forName="ConnectLine1" refType="w" fact="0.5"/>
                  <dgm:constr type="w" for="ch" forName="ConnectLineEnd1" refType="h" fact="0.02"/>
                  <dgm:constr type="h" for="ch" forName="ConnectLineEnd1" refType="h" fact="0.02"/>
                  <dgm:constr type="t" for="ch" forName="ConnectLineEnd1" refType="h" fact="0.35"/>
                  <dgm:constr type="ctrX" for="ch" forName="ConnectLineEnd1" refType="w" fact="0.5"/>
                  <dgm:constr type="w" for="ch" forName="EmptyPane1" refType="w"/>
                  <dgm:constr type="t" for="ch" forName="EmptyPane1" refType="h" fact="0.55"/>
                  <dgm:constr type="h" for="ch" forName="EmptyPane1" refType="h" fact="0.45"/>
                </dgm:constrLst>
              </dgm:if>
              <dgm:else name="evenNode2">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t" for="ch" forName="Childtext1" refType="h" fact="0.65"/>
                  <dgm:constr type="w" for="ch" forName="ConnectLine1"/>
                  <dgm:constr type="h" for="ch" forName="ConnectLine1" refType="h" fact="0.08"/>
                  <dgm:constr type="t" for="ch" forName="ConnectLine1" refType="h" fact="0.55"/>
                  <dgm:constr type="ctrX" for="ch" forName="ConnectLine1" refType="w" fact="0.5"/>
                  <dgm:constr type="w" for="ch" forName="ConnectLineEnd1" refType="h" fact="0.02"/>
                  <dgm:constr type="h" for="ch" forName="ConnectLineEnd1" refType="h" fact="0.02"/>
                  <dgm:constr type="b" for="ch" forName="ConnectLineEnd1" refType="h" fact="0.65"/>
                  <dgm:constr type="ctrX" for="ch" forName="ConnectLineEnd1" refType="w" fact="0.5"/>
                  <dgm:constr type="w" for="ch" forName="EmptyPane1" refType="w"/>
                  <dgm:constr type="h" for="ch" forName="EmptyPane1" refType="h" fact="0.45"/>
                </dgm:constrLst>
              </dgm:else>
            </dgm:choose>
            <dgm:layoutNode name="parent1"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12">
                <dgm:if name="startNode12" axis="self" ptType="node" func="pos" op="equ" val="1">
                  <dgm:choose name="removeLineWhenOnlyOneNode12">
                    <dgm:if name="ifOnlyOneNode12" axis="followSib" ptType="node" func="cnt" op="equ" val="0">
                      <dgm:shape xmlns:r="http://schemas.openxmlformats.org/officeDocument/2006/relationships" type="roundRect" r:blip="">
                        <dgm:adjLst/>
                      </dgm:shape>
                    </dgm:if>
                    <dgm:else name="ifMoreThanOneNode12">
                      <dgm:choose name="Name181">
                        <dgm:if name="Name191" func="var" arg="dir" op="equ" val="norm">
                          <dgm:shape xmlns:r="http://schemas.openxmlformats.org/officeDocument/2006/relationships" rot="-90" type="round2SameRect" r:blip="">
                            <dgm:adjLst/>
                          </dgm:shape>
                        </dgm:if>
                        <dgm:else name="Name201">
                          <dgm:shape xmlns:r="http://schemas.openxmlformats.org/officeDocument/2006/relationships" rot="90" type="round2SameRect" r:blip="">
                            <dgm:adjLst/>
                          </dgm:shape>
                        </dgm:else>
                      </dgm:choose>
                    </dgm:else>
                  </dgm:choose>
                </dgm:if>
                <dgm:else name="notStartNode12">
                  <dgm:choose name="Name221">
                    <dgm:if name="Name231" axis="self" ptType="node" func="revPos" op="equ" val="1">
                      <dgm:choose name="Name241">
                        <dgm:if name="Name251" func="var" arg="dir" op="equ" val="norm">
                          <dgm:shape xmlns:r="http://schemas.openxmlformats.org/officeDocument/2006/relationships" rot="90" type="round2SameRect" r:blip="">
                            <dgm:adjLst/>
                          </dgm:shape>
                        </dgm:if>
                        <dgm:else name="Name261">
                          <dgm:shape xmlns:r="http://schemas.openxmlformats.org/officeDocument/2006/relationships" rot="-90" type="round2SameRect" r:blip="">
                            <dgm:adjLst/>
                          </dgm:shape>
                        </dgm:else>
                      </dgm:choose>
                    </dgm:if>
                    <dgm:else name="Name271">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dgm:varLst>
                <dgm:bulletEnabled val="1"/>
              </dgm:varLst>
              <dgm:choose name="casesForTxtDirLogic1">
                <dgm:if name="Name771"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1">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1" styleLbl="lnNode1">
              <dgm:alg type="sp"/>
              <dgm:shape xmlns:r="http://schemas.openxmlformats.org/officeDocument/2006/relationships" type="ellipse" r:blip="">
                <dgm:adjLst/>
              </dgm:shape>
              <dgm:presOf/>
              <dgm:constrLst/>
            </dgm:layoutNode>
            <dgm:layoutNode name="EmptyPane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6/8/2023</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7225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6/8/2023</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52010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6/8/2023</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70401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6/8/2023</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522313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6/8/2023</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16775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6/8/2023</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42260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6/8/2023</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40723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6/8/2023</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411850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6/8/2023</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84398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6/8/2023</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90708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A9286AD2-18A9-4868-A4E3-7A2097A2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F0502020204030204"/>
              <a:ea typeface="+mn-ea"/>
              <a:cs typeface="+mn-cs"/>
            </a:endParaRPr>
          </a:p>
        </p:txBody>
      </p:sp>
      <p:sp>
        <p:nvSpPr>
          <p:cNvPr id="2" name="Title 1">
            <a:extLst>
              <a:ext uri="{FF2B5EF4-FFF2-40B4-BE49-F238E27FC236}">
                <a16:creationId xmlns:a16="http://schemas.microsoft.com/office/drawing/2014/main" id="{4010AF38-26DF-48B3-952C-4A9091D6863C}"/>
              </a:ext>
            </a:extLst>
          </p:cNvPr>
          <p:cNvSpPr>
            <a:spLocks noGrp="1"/>
          </p:cNvSpPr>
          <p:nvPr>
            <p:ph type="ctrTitle"/>
          </p:nvPr>
        </p:nvSpPr>
        <p:spPr>
          <a:xfrm>
            <a:off x="648929" y="639097"/>
            <a:ext cx="6253317" cy="3686015"/>
          </a:xfrm>
        </p:spPr>
        <p:txBody>
          <a:bodyPr>
            <a:normAutofit/>
          </a:bodyPr>
          <a:lstStyle/>
          <a:p>
            <a:r>
              <a:rPr lang="th-TH" sz="5400" dirty="0">
                <a:solidFill>
                  <a:schemeClr val="accent4">
                    <a:lumMod val="75000"/>
                  </a:schemeClr>
                </a:solidFill>
              </a:rPr>
              <a:t>การเชื่อมโยงความต้องการ </a:t>
            </a:r>
            <a:r>
              <a:rPr lang="en-US" sz="5400" dirty="0">
                <a:solidFill>
                  <a:schemeClr val="accent4">
                    <a:lumMod val="75000"/>
                  </a:schemeClr>
                </a:solidFill>
              </a:rPr>
              <a:t>Stake holders </a:t>
            </a:r>
            <a:r>
              <a:rPr lang="th-TH" sz="5400" dirty="0">
                <a:solidFill>
                  <a:schemeClr val="accent4">
                    <a:lumMod val="75000"/>
                  </a:schemeClr>
                </a:solidFill>
              </a:rPr>
              <a:t>สู่การพัฒนาหลักสูตร</a:t>
            </a:r>
            <a:r>
              <a:rPr lang="en-US" sz="5400" dirty="0">
                <a:solidFill>
                  <a:schemeClr val="accent4">
                    <a:lumMod val="75000"/>
                  </a:schemeClr>
                </a:solidFill>
              </a:rPr>
              <a:t> </a:t>
            </a:r>
          </a:p>
        </p:txBody>
      </p:sp>
      <p:sp>
        <p:nvSpPr>
          <p:cNvPr id="3" name="Subtitle 2">
            <a:extLst>
              <a:ext uri="{FF2B5EF4-FFF2-40B4-BE49-F238E27FC236}">
                <a16:creationId xmlns:a16="http://schemas.microsoft.com/office/drawing/2014/main" id="{37FC2D8F-56D2-4ADF-B439-0E09E7C37894}"/>
              </a:ext>
            </a:extLst>
          </p:cNvPr>
          <p:cNvSpPr>
            <a:spLocks noGrp="1"/>
          </p:cNvSpPr>
          <p:nvPr>
            <p:ph type="subTitle" idx="1"/>
          </p:nvPr>
        </p:nvSpPr>
        <p:spPr>
          <a:xfrm>
            <a:off x="632899" y="4672739"/>
            <a:ext cx="6269347" cy="1021498"/>
          </a:xfrm>
        </p:spPr>
        <p:txBody>
          <a:bodyPr>
            <a:normAutofit/>
          </a:bodyPr>
          <a:lstStyle/>
          <a:p>
            <a:r>
              <a:rPr lang="th-TH" dirty="0">
                <a:solidFill>
                  <a:schemeClr val="bg1"/>
                </a:solidFill>
                <a:highlight>
                  <a:srgbClr val="800000"/>
                </a:highlight>
              </a:rPr>
              <a:t>ตัวอย่างจากหลักสูตรบัญชีบัณฑิต</a:t>
            </a:r>
            <a:endParaRPr lang="en-US" sz="2400" dirty="0">
              <a:solidFill>
                <a:schemeClr val="bg1"/>
              </a:solidFill>
              <a:highlight>
                <a:srgbClr val="800000"/>
              </a:highlight>
            </a:endParaRPr>
          </a:p>
        </p:txBody>
      </p:sp>
      <p:cxnSp>
        <p:nvCxnSpPr>
          <p:cNvPr id="29" name="Straight Connector 28">
            <a:extLst>
              <a:ext uri="{FF2B5EF4-FFF2-40B4-BE49-F238E27FC236}">
                <a16:creationId xmlns:a16="http://schemas.microsoft.com/office/drawing/2014/main" id="{E7A7CD63-7EC3-44F3-95D0-595C4019FF2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4179"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308AC96E-AA33-4309-B51D-072F59E6EC0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7556686" y="1"/>
            <a:ext cx="4635315" cy="6857999"/>
          </a:xfrm>
          <a:prstGeom prst="rect">
            <a:avLst/>
          </a:prstGeom>
        </p:spPr>
      </p:pic>
    </p:spTree>
    <p:extLst>
      <p:ext uri="{BB962C8B-B14F-4D97-AF65-F5344CB8AC3E}">
        <p14:creationId xmlns:p14="http://schemas.microsoft.com/office/powerpoint/2010/main" val="3912747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6CB32-901A-4DA0-AA8A-9A7B5A88BFCD}"/>
              </a:ext>
            </a:extLst>
          </p:cNvPr>
          <p:cNvSpPr>
            <a:spLocks noGrp="1"/>
          </p:cNvSpPr>
          <p:nvPr>
            <p:ph type="title"/>
          </p:nvPr>
        </p:nvSpPr>
        <p:spPr>
          <a:xfrm>
            <a:off x="1206611" y="147455"/>
            <a:ext cx="10058400" cy="1450757"/>
          </a:xfrm>
        </p:spPr>
        <p:txBody>
          <a:bodyPr>
            <a:normAutofit/>
          </a:bodyPr>
          <a:lstStyle/>
          <a:p>
            <a:r>
              <a:rPr lang="en-US" sz="4800" b="1" dirty="0">
                <a:solidFill>
                  <a:schemeClr val="accent4">
                    <a:lumMod val="75000"/>
                  </a:schemeClr>
                </a:solidFill>
              </a:rPr>
              <a:t>Stakeholders</a:t>
            </a:r>
            <a:r>
              <a:rPr lang="th-TH" sz="4800" b="1" dirty="0">
                <a:solidFill>
                  <a:schemeClr val="accent4">
                    <a:lumMod val="75000"/>
                  </a:schemeClr>
                </a:solidFill>
              </a:rPr>
              <a:t>  ที่เกี่ยวข้องกับบัญชีบัณฑิต คือใคร</a:t>
            </a:r>
            <a:r>
              <a:rPr lang="en-US" sz="4800" b="1" dirty="0">
                <a:solidFill>
                  <a:schemeClr val="accent4">
                    <a:lumMod val="75000"/>
                  </a:schemeClr>
                </a:solidFill>
              </a:rPr>
              <a:t> </a:t>
            </a:r>
            <a:endParaRPr lang="en-US" b="1" dirty="0"/>
          </a:p>
        </p:txBody>
      </p:sp>
      <p:graphicFrame>
        <p:nvGraphicFramePr>
          <p:cNvPr id="14" name="Content Placeholder 2" descr="SmartArt timeline">
            <a:extLst>
              <a:ext uri="{FF2B5EF4-FFF2-40B4-BE49-F238E27FC236}">
                <a16:creationId xmlns:a16="http://schemas.microsoft.com/office/drawing/2014/main" id="{62612D72-5A4E-430E-8505-B2C209DA7C74}"/>
              </a:ext>
            </a:extLst>
          </p:cNvPr>
          <p:cNvGraphicFramePr>
            <a:graphicFrameLocks noGrp="1"/>
          </p:cNvGraphicFramePr>
          <p:nvPr>
            <p:ph idx="1"/>
            <p:extLst>
              <p:ext uri="{D42A27DB-BD31-4B8C-83A1-F6EECF244321}">
                <p14:modId xmlns:p14="http://schemas.microsoft.com/office/powerpoint/2010/main" val="2179101200"/>
              </p:ext>
            </p:extLst>
          </p:nvPr>
        </p:nvGraphicFramePr>
        <p:xfrm>
          <a:off x="1136719" y="2126974"/>
          <a:ext cx="10058400" cy="39762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825468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36CA6-C645-CA09-69F6-987F95445517}"/>
              </a:ext>
            </a:extLst>
          </p:cNvPr>
          <p:cNvSpPr>
            <a:spLocks noGrp="1"/>
          </p:cNvSpPr>
          <p:nvPr>
            <p:ph type="title"/>
          </p:nvPr>
        </p:nvSpPr>
        <p:spPr/>
        <p:txBody>
          <a:bodyPr/>
          <a:lstStyle/>
          <a:p>
            <a:r>
              <a:rPr lang="th-TH" b="1" dirty="0">
                <a:solidFill>
                  <a:schemeClr val="accent4">
                    <a:lumMod val="75000"/>
                  </a:schemeClr>
                </a:solidFill>
              </a:rPr>
              <a:t>การได้มาซึ่งข้อมูลที่เกี่ยวข้องกับการกำหนด </a:t>
            </a:r>
            <a:r>
              <a:rPr lang="en-US" b="1" dirty="0">
                <a:solidFill>
                  <a:schemeClr val="accent4">
                    <a:lumMod val="75000"/>
                  </a:schemeClr>
                </a:solidFill>
              </a:rPr>
              <a:t>PLO</a:t>
            </a:r>
          </a:p>
        </p:txBody>
      </p:sp>
      <p:sp>
        <p:nvSpPr>
          <p:cNvPr id="3" name="Content Placeholder 2">
            <a:extLst>
              <a:ext uri="{FF2B5EF4-FFF2-40B4-BE49-F238E27FC236}">
                <a16:creationId xmlns:a16="http://schemas.microsoft.com/office/drawing/2014/main" id="{B7E8F6F9-E96D-F92F-C069-0C3A43084636}"/>
              </a:ext>
            </a:extLst>
          </p:cNvPr>
          <p:cNvSpPr>
            <a:spLocks noGrp="1"/>
          </p:cNvSpPr>
          <p:nvPr>
            <p:ph idx="1"/>
          </p:nvPr>
        </p:nvSpPr>
        <p:spPr/>
        <p:txBody>
          <a:bodyPr>
            <a:normAutofit/>
          </a:bodyPr>
          <a:lstStyle/>
          <a:p>
            <a:r>
              <a:rPr lang="th-TH" sz="2800" dirty="0"/>
              <a:t>กำหนด </a:t>
            </a:r>
            <a:r>
              <a:rPr lang="en-US" sz="2800" dirty="0"/>
              <a:t> Stakeholders </a:t>
            </a:r>
            <a:r>
              <a:rPr lang="th-TH" sz="2800" dirty="0"/>
              <a:t> ที่หลักสูตรเห็นว่า มีบทบาทสำคัญต่อการกำหนด </a:t>
            </a:r>
            <a:r>
              <a:rPr lang="en-US" sz="2800" dirty="0"/>
              <a:t>PLO</a:t>
            </a:r>
          </a:p>
          <a:p>
            <a:r>
              <a:rPr lang="th-TH" sz="2800" dirty="0"/>
              <a:t>เลือกวิธีการที่เหมาะสม กับ </a:t>
            </a:r>
            <a:r>
              <a:rPr lang="en-US" sz="2800" dirty="0"/>
              <a:t>Stakeholders</a:t>
            </a:r>
            <a:r>
              <a:rPr lang="th-TH" sz="2800" dirty="0"/>
              <a:t> เช่น </a:t>
            </a:r>
            <a:r>
              <a:rPr lang="en-US" sz="2800" dirty="0"/>
              <a:t>Focus Group, Depth Interview, Survey, Seminar, Meeting </a:t>
            </a:r>
            <a:r>
              <a:rPr lang="th-TH" sz="2800" dirty="0"/>
              <a:t>เป็นต้น หรือใช้ข้อมูลทุติยภูมิของหน่วยงานที่เกี่ยวข้อง เช่น กรมพัฒนาธุรกิจการค้า  สภาวิชาชีพบัญชี  กรมสรรพากร  ตลาดหลักทรัพย์  สำนักงานคณะกรรมการกำกับหลักทรัพย์และตลาดหลักทรัพย์ เป็นต้น</a:t>
            </a:r>
            <a:endParaRPr lang="en-US" sz="2800" dirty="0"/>
          </a:p>
        </p:txBody>
      </p:sp>
    </p:spTree>
    <p:extLst>
      <p:ext uri="{BB962C8B-B14F-4D97-AF65-F5344CB8AC3E}">
        <p14:creationId xmlns:p14="http://schemas.microsoft.com/office/powerpoint/2010/main" val="890687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145BB8E5-694E-417A-815B-7D066BFA85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81" y="-181932"/>
            <a:ext cx="3604922" cy="3051312"/>
          </a:xfrm>
          <a:prstGeom prst="rect">
            <a:avLst/>
          </a:prstGeom>
          <a:noFill/>
          <a:effectLst>
            <a:reflection stA="56000" endPos="30000" dist="50800" dir="5400000" sy="-100000" algn="bl" rotWithShape="0"/>
          </a:effectLst>
          <a:extLst>
            <a:ext uri="{909E8E84-426E-40DD-AFC4-6F175D3DCCD1}">
              <a14:hiddenFill xmlns:a14="http://schemas.microsoft.com/office/drawing/2010/main">
                <a:solidFill>
                  <a:srgbClr val="FFFFFF"/>
                </a:solidFill>
              </a14:hiddenFill>
            </a:ext>
          </a:extLst>
        </p:spPr>
      </p:pic>
      <p:sp>
        <p:nvSpPr>
          <p:cNvPr id="3" name="Arrow: Chevron 2">
            <a:extLst>
              <a:ext uri="{FF2B5EF4-FFF2-40B4-BE49-F238E27FC236}">
                <a16:creationId xmlns:a16="http://schemas.microsoft.com/office/drawing/2014/main" id="{9EE9BE5D-0608-85FF-6735-FB84BE093F1F}"/>
              </a:ext>
            </a:extLst>
          </p:cNvPr>
          <p:cNvSpPr/>
          <p:nvPr/>
        </p:nvSpPr>
        <p:spPr>
          <a:xfrm>
            <a:off x="3604922" y="1058517"/>
            <a:ext cx="1901356" cy="467139"/>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sz="3200" dirty="0">
                <a:solidFill>
                  <a:schemeClr val="tx1"/>
                </a:solidFill>
              </a:rPr>
              <a:t>ถอดรหัส</a:t>
            </a:r>
            <a:endParaRPr lang="en-US" sz="3200" dirty="0">
              <a:solidFill>
                <a:schemeClr val="tx1"/>
              </a:solidFill>
            </a:endParaRPr>
          </a:p>
        </p:txBody>
      </p:sp>
      <p:sp>
        <p:nvSpPr>
          <p:cNvPr id="4" name="Cloud 3">
            <a:extLst>
              <a:ext uri="{FF2B5EF4-FFF2-40B4-BE49-F238E27FC236}">
                <a16:creationId xmlns:a16="http://schemas.microsoft.com/office/drawing/2014/main" id="{96FA65E3-F02B-2AF7-48DE-9494B1E7CC09}"/>
              </a:ext>
            </a:extLst>
          </p:cNvPr>
          <p:cNvSpPr/>
          <p:nvPr/>
        </p:nvSpPr>
        <p:spPr>
          <a:xfrm>
            <a:off x="5506278" y="238539"/>
            <a:ext cx="6172199" cy="2210371"/>
          </a:xfrm>
          <a:prstGeom prst="cloud">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sz="4400" dirty="0">
                <a:solidFill>
                  <a:srgbClr val="0070C0"/>
                </a:solidFill>
              </a:rPr>
              <a:t>ความต้องการ/คาดหวังต่อบัญชีบัณฑิต</a:t>
            </a:r>
            <a:endParaRPr lang="en-US" sz="4400" dirty="0">
              <a:solidFill>
                <a:srgbClr val="0070C0"/>
              </a:solidFill>
            </a:endParaRPr>
          </a:p>
        </p:txBody>
      </p:sp>
      <p:sp>
        <p:nvSpPr>
          <p:cNvPr id="6" name="TextBox 5">
            <a:extLst>
              <a:ext uri="{FF2B5EF4-FFF2-40B4-BE49-F238E27FC236}">
                <a16:creationId xmlns:a16="http://schemas.microsoft.com/office/drawing/2014/main" id="{D6EBE185-E5F1-4DA2-53B3-AACE673CAA20}"/>
              </a:ext>
            </a:extLst>
          </p:cNvPr>
          <p:cNvSpPr txBox="1"/>
          <p:nvPr/>
        </p:nvSpPr>
        <p:spPr>
          <a:xfrm>
            <a:off x="834887" y="1416327"/>
            <a:ext cx="2770035" cy="584775"/>
          </a:xfrm>
          <a:prstGeom prst="rect">
            <a:avLst/>
          </a:prstGeom>
          <a:noFill/>
        </p:spPr>
        <p:txBody>
          <a:bodyPr wrap="square">
            <a:spAutoFit/>
          </a:bodyPr>
          <a:lstStyle/>
          <a:p>
            <a:r>
              <a:rPr lang="en-US" sz="3200" dirty="0">
                <a:solidFill>
                  <a:schemeClr val="accent4">
                    <a:lumMod val="75000"/>
                  </a:schemeClr>
                </a:solidFill>
              </a:rPr>
              <a:t>Stake holders </a:t>
            </a:r>
            <a:endParaRPr lang="en-US" sz="3200" dirty="0"/>
          </a:p>
        </p:txBody>
      </p:sp>
      <p:sp>
        <p:nvSpPr>
          <p:cNvPr id="8" name="TextBox 7">
            <a:extLst>
              <a:ext uri="{FF2B5EF4-FFF2-40B4-BE49-F238E27FC236}">
                <a16:creationId xmlns:a16="http://schemas.microsoft.com/office/drawing/2014/main" id="{904BE33B-EED3-3FDC-D6FC-BDCF558FF776}"/>
              </a:ext>
            </a:extLst>
          </p:cNvPr>
          <p:cNvSpPr txBox="1"/>
          <p:nvPr/>
        </p:nvSpPr>
        <p:spPr>
          <a:xfrm>
            <a:off x="4211679" y="2377058"/>
            <a:ext cx="7389915" cy="3785652"/>
          </a:xfrm>
          <a:prstGeom prst="rect">
            <a:avLst/>
          </a:prstGeom>
          <a:noFill/>
        </p:spPr>
        <p:txBody>
          <a:bodyPr wrap="square" rtlCol="0">
            <a:spAutoFit/>
          </a:bodyPr>
          <a:lstStyle/>
          <a:p>
            <a:pPr marL="514350" indent="-514350">
              <a:buAutoNum type="arabicPeriod"/>
            </a:pPr>
            <a:r>
              <a:rPr lang="en-US" sz="2400" dirty="0" err="1">
                <a:solidFill>
                  <a:srgbClr val="000000"/>
                </a:solidFill>
                <a:effectLst/>
                <a:latin typeface="CordiaUPC" panose="020B0304020202020204" pitchFamily="34" charset="-34"/>
                <a:ea typeface="Sarabun"/>
                <a:cs typeface="CordiaUPC" panose="020B0304020202020204" pitchFamily="34" charset="-34"/>
              </a:rPr>
              <a:t>บัณฑิตที่มีความรู้</a:t>
            </a:r>
            <a:r>
              <a:rPr lang="th-TH" sz="2400" dirty="0">
                <a:solidFill>
                  <a:srgbClr val="000000"/>
                </a:solidFill>
                <a:effectLst/>
                <a:latin typeface="CordiaUPC" panose="020B0304020202020204" pitchFamily="34" charset="-34"/>
                <a:ea typeface="Sarabun"/>
                <a:cs typeface="CordiaUPC" panose="020B0304020202020204" pitchFamily="34" charset="-34"/>
              </a:rPr>
              <a:t>และเข้าใจหลักการบัญชีเป็นอย่างดี มีความรู้ด้านธุรกิจ ภาษีอากร  การเงิน  เทคโนโลยีทางการบัญชี ในปัจจุบัน   </a:t>
            </a:r>
          </a:p>
          <a:p>
            <a:pPr marL="514350" indent="-514350">
              <a:buAutoNum type="arabicPeriod"/>
            </a:pPr>
            <a:r>
              <a:rPr lang="th-TH" sz="2400" dirty="0">
                <a:solidFill>
                  <a:srgbClr val="000000"/>
                </a:solidFill>
                <a:latin typeface="CordiaUPC" panose="020B0304020202020204" pitchFamily="34" charset="-34"/>
                <a:ea typeface="Sarabun"/>
                <a:cs typeface="CordiaUPC" panose="020B0304020202020204" pitchFamily="34" charset="-34"/>
              </a:rPr>
              <a:t>สามารถประยุกต์หลักการ วิธีการทางบัญชีในการทำบัญชี และรายงานทางการเงินไม่ว่าจะเป็นระบบมือ หรือระบบเทคโนโลยี</a:t>
            </a:r>
            <a:endParaRPr lang="en-US" sz="2400" dirty="0">
              <a:solidFill>
                <a:srgbClr val="000000"/>
              </a:solidFill>
              <a:effectLst/>
              <a:latin typeface="CordiaUPC" panose="020B0304020202020204" pitchFamily="34" charset="-34"/>
              <a:ea typeface="Sarabun"/>
              <a:cs typeface="CordiaUPC" panose="020B0304020202020204" pitchFamily="34" charset="-34"/>
            </a:endParaRPr>
          </a:p>
          <a:p>
            <a:pPr marL="514350" indent="-514350">
              <a:buAutoNum type="arabicPeriod"/>
            </a:pPr>
            <a:r>
              <a:rPr lang="en-US" sz="2400" dirty="0" err="1">
                <a:solidFill>
                  <a:srgbClr val="000000"/>
                </a:solidFill>
                <a:effectLst/>
                <a:latin typeface="CordiaUPC" panose="020B0304020202020204" pitchFamily="34" charset="-34"/>
                <a:ea typeface="Sarabun"/>
                <a:cs typeface="CordiaUPC" panose="020B0304020202020204" pitchFamily="34" charset="-34"/>
              </a:rPr>
              <a:t>มีจริยธรรม</a:t>
            </a:r>
            <a:r>
              <a:rPr lang="en-US" sz="2400" dirty="0">
                <a:solidFill>
                  <a:srgbClr val="000000"/>
                </a:solidFill>
                <a:effectLst/>
                <a:latin typeface="CordiaUPC" panose="020B0304020202020204" pitchFamily="34" charset="-34"/>
                <a:ea typeface="Sarabun"/>
                <a:cs typeface="CordiaUPC" panose="020B0304020202020204" pitchFamily="34" charset="-34"/>
              </a:rPr>
              <a:t> </a:t>
            </a:r>
            <a:r>
              <a:rPr lang="th-TH" sz="2400" dirty="0">
                <a:solidFill>
                  <a:srgbClr val="000000"/>
                </a:solidFill>
                <a:effectLst/>
                <a:latin typeface="CordiaUPC" panose="020B0304020202020204" pitchFamily="34" charset="-34"/>
                <a:ea typeface="Sarabun"/>
                <a:cs typeface="CordiaUPC" panose="020B0304020202020204" pitchFamily="34" charset="-34"/>
              </a:rPr>
              <a:t> อดทน และรับผิดชอบสูงในงานที่มอบหมายให้ทำ</a:t>
            </a:r>
          </a:p>
          <a:p>
            <a:pPr marL="514350" indent="-514350">
              <a:buAutoNum type="arabicPeriod"/>
            </a:pPr>
            <a:r>
              <a:rPr lang="en-US" sz="2400" dirty="0" err="1">
                <a:solidFill>
                  <a:srgbClr val="000000"/>
                </a:solidFill>
                <a:effectLst/>
                <a:latin typeface="CordiaUPC" panose="020B0304020202020204" pitchFamily="34" charset="-34"/>
                <a:ea typeface="Sarabun"/>
                <a:cs typeface="CordiaUPC" panose="020B0304020202020204" pitchFamily="34" charset="-34"/>
              </a:rPr>
              <a:t>สามารถทำงานร่วมกับคนอื่นได้</a:t>
            </a:r>
            <a:r>
              <a:rPr lang="th-TH" sz="2400" dirty="0">
                <a:solidFill>
                  <a:srgbClr val="000000"/>
                </a:solidFill>
                <a:effectLst/>
                <a:latin typeface="CordiaUPC" panose="020B0304020202020204" pitchFamily="34" charset="-34"/>
                <a:ea typeface="Sarabun"/>
                <a:cs typeface="CordiaUPC" panose="020B0304020202020204" pitchFamily="34" charset="-34"/>
              </a:rPr>
              <a:t>อย่างดี</a:t>
            </a:r>
            <a:endParaRPr lang="th-TH" sz="2400" dirty="0">
              <a:solidFill>
                <a:srgbClr val="000000"/>
              </a:solidFill>
              <a:latin typeface="CordiaUPC" panose="020B0304020202020204" pitchFamily="34" charset="-34"/>
              <a:ea typeface="Sarabun"/>
              <a:cs typeface="CordiaUPC" panose="020B0304020202020204" pitchFamily="34" charset="-34"/>
            </a:endParaRPr>
          </a:p>
          <a:p>
            <a:pPr marL="514350" indent="-514350">
              <a:buAutoNum type="arabicPeriod"/>
            </a:pPr>
            <a:r>
              <a:rPr lang="th-TH" sz="2400" dirty="0">
                <a:solidFill>
                  <a:srgbClr val="000000"/>
                </a:solidFill>
                <a:latin typeface="CordiaUPC" panose="020B0304020202020204" pitchFamily="34" charset="-34"/>
                <a:cs typeface="CordiaUPC" panose="020B0304020202020204" pitchFamily="34" charset="-34"/>
              </a:rPr>
              <a:t>สามารถใช้เทคโนโลยีใหม่ ๆ  ในการวิเคราะห์ข้อมูลและสรุปผล และนำเสนอได้เข้าใจ</a:t>
            </a:r>
          </a:p>
          <a:p>
            <a:pPr marL="514350" indent="-514350">
              <a:buAutoNum type="arabicPeriod"/>
            </a:pPr>
            <a:r>
              <a:rPr lang="th-TH" sz="2400" dirty="0">
                <a:solidFill>
                  <a:srgbClr val="000000"/>
                </a:solidFill>
                <a:latin typeface="CordiaUPC" panose="020B0304020202020204" pitchFamily="34" charset="-34"/>
                <a:cs typeface="CordiaUPC" panose="020B0304020202020204" pitchFamily="34" charset="-34"/>
              </a:rPr>
              <a:t>กล้าคิด กล้าแสดงออกอย่างสร้างสรรค์และ</a:t>
            </a:r>
            <a:r>
              <a:rPr lang="th-TH" sz="2400" dirty="0">
                <a:solidFill>
                  <a:srgbClr val="000000"/>
                </a:solidFill>
                <a:latin typeface="CordiaUPC" panose="020B0304020202020204" pitchFamily="34" charset="-34"/>
                <a:ea typeface="Sarabun"/>
                <a:cs typeface="CordiaUPC" panose="020B0304020202020204" pitchFamily="34" charset="-34"/>
              </a:rPr>
              <a:t>ไม่ก้าวร้าว </a:t>
            </a:r>
            <a:endParaRPr lang="th-TH" sz="2400" dirty="0">
              <a:solidFill>
                <a:srgbClr val="000000"/>
              </a:solidFill>
              <a:latin typeface="CordiaUPC" panose="020B0304020202020204" pitchFamily="34" charset="-34"/>
              <a:cs typeface="CordiaUPC" panose="020B0304020202020204" pitchFamily="34" charset="-34"/>
            </a:endParaRPr>
          </a:p>
          <a:p>
            <a:pPr marL="514350" indent="-514350">
              <a:buAutoNum type="arabicPeriod"/>
            </a:pPr>
            <a:r>
              <a:rPr lang="th-TH" sz="2400" dirty="0">
                <a:solidFill>
                  <a:srgbClr val="000000"/>
                </a:solidFill>
                <a:latin typeface="CordiaUPC" panose="020B0304020202020204" pitchFamily="34" charset="-34"/>
                <a:cs typeface="CordiaUPC" panose="020B0304020202020204" pitchFamily="34" charset="-34"/>
              </a:rPr>
              <a:t>ใช้ภาษาอังกฤษในการสื่อสารได้พอสมควร</a:t>
            </a:r>
            <a:endParaRPr lang="en-US" sz="2400" dirty="0">
              <a:latin typeface="CordiaUPC" panose="020B0304020202020204" pitchFamily="34" charset="-34"/>
              <a:cs typeface="CordiaUPC" panose="020B0304020202020204" pitchFamily="34" charset="-34"/>
            </a:endParaRPr>
          </a:p>
        </p:txBody>
      </p:sp>
      <p:sp>
        <p:nvSpPr>
          <p:cNvPr id="9" name="Arrow: Chevron 8">
            <a:extLst>
              <a:ext uri="{FF2B5EF4-FFF2-40B4-BE49-F238E27FC236}">
                <a16:creationId xmlns:a16="http://schemas.microsoft.com/office/drawing/2014/main" id="{5965C68E-021E-782B-E453-7A03898113E3}"/>
              </a:ext>
            </a:extLst>
          </p:cNvPr>
          <p:cNvSpPr/>
          <p:nvPr/>
        </p:nvSpPr>
        <p:spPr>
          <a:xfrm rot="6829959">
            <a:off x="9299210" y="1887942"/>
            <a:ext cx="719161" cy="528829"/>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0436094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loud 4">
            <a:extLst>
              <a:ext uri="{FF2B5EF4-FFF2-40B4-BE49-F238E27FC236}">
                <a16:creationId xmlns:a16="http://schemas.microsoft.com/office/drawing/2014/main" id="{BA1E6799-7230-346C-9EA8-A240FF368F40}"/>
              </a:ext>
            </a:extLst>
          </p:cNvPr>
          <p:cNvSpPr/>
          <p:nvPr/>
        </p:nvSpPr>
        <p:spPr>
          <a:xfrm>
            <a:off x="136480" y="238539"/>
            <a:ext cx="5904498" cy="5377069"/>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pPr marL="514350" indent="-514350">
              <a:buAutoNum type="arabicPeriod"/>
            </a:pPr>
            <a:endParaRPr lang="th-TH" sz="2000" b="1" dirty="0">
              <a:solidFill>
                <a:srgbClr val="000000"/>
              </a:solidFill>
              <a:effectLst/>
              <a:latin typeface="CordiaUPC" panose="020B0304020202020204" pitchFamily="34" charset="-34"/>
              <a:ea typeface="Sarabun"/>
              <a:cs typeface="CordiaUPC" panose="020B0304020202020204" pitchFamily="34" charset="-34"/>
            </a:endParaRPr>
          </a:p>
          <a:p>
            <a:pPr marL="514350" indent="-514350">
              <a:buAutoNum type="arabicPeriod"/>
            </a:pPr>
            <a:endParaRPr lang="th-TH" sz="2000" b="1" dirty="0">
              <a:solidFill>
                <a:srgbClr val="000000"/>
              </a:solidFill>
              <a:latin typeface="CordiaUPC" panose="020B0304020202020204" pitchFamily="34" charset="-34"/>
              <a:ea typeface="Sarabun"/>
              <a:cs typeface="CordiaUPC" panose="020B0304020202020204" pitchFamily="34" charset="-34"/>
            </a:endParaRPr>
          </a:p>
          <a:p>
            <a:pPr marL="514350" indent="-514350">
              <a:buAutoNum type="arabicPeriod"/>
            </a:pPr>
            <a:r>
              <a:rPr lang="en-US" sz="2000" dirty="0" err="1">
                <a:solidFill>
                  <a:srgbClr val="000000"/>
                </a:solidFill>
                <a:effectLst/>
                <a:latin typeface="CordiaUPC" panose="020B0304020202020204" pitchFamily="34" charset="-34"/>
                <a:ea typeface="Sarabun"/>
                <a:cs typeface="CordiaUPC" panose="020B0304020202020204" pitchFamily="34" charset="-34"/>
              </a:rPr>
              <a:t>บัณฑิตที่มีความรู้</a:t>
            </a:r>
            <a:r>
              <a:rPr lang="th-TH" sz="2000" dirty="0">
                <a:solidFill>
                  <a:srgbClr val="000000"/>
                </a:solidFill>
                <a:effectLst/>
                <a:latin typeface="CordiaUPC" panose="020B0304020202020204" pitchFamily="34" charset="-34"/>
                <a:ea typeface="Sarabun"/>
                <a:cs typeface="CordiaUPC" panose="020B0304020202020204" pitchFamily="34" charset="-34"/>
              </a:rPr>
              <a:t>และเข้าใจหลักการบัญชีเป็นอย่างดี มีความรู้ด้านธุรกิจ ภาษีอากร  การเงิน  เทคโนโลยีทางการบัญชี ในปัจจุบัน   </a:t>
            </a:r>
          </a:p>
          <a:p>
            <a:pPr marL="514350" indent="-514350">
              <a:buAutoNum type="arabicPeriod"/>
            </a:pPr>
            <a:r>
              <a:rPr lang="th-TH" sz="2000" dirty="0">
                <a:solidFill>
                  <a:srgbClr val="000000"/>
                </a:solidFill>
                <a:latin typeface="CordiaUPC" panose="020B0304020202020204" pitchFamily="34" charset="-34"/>
                <a:ea typeface="Sarabun"/>
                <a:cs typeface="CordiaUPC" panose="020B0304020202020204" pitchFamily="34" charset="-34"/>
              </a:rPr>
              <a:t>สามารถประยุกต์หลักการ วิธีการทางบัญชีในการทำบัญชี และรายงานทางการเงินไม่ว่าจะเป็นระบบมือ หรือระบบเทคโนโลยี</a:t>
            </a:r>
            <a:endParaRPr lang="en-US" sz="2000" dirty="0">
              <a:solidFill>
                <a:srgbClr val="000000"/>
              </a:solidFill>
              <a:effectLst/>
              <a:latin typeface="CordiaUPC" panose="020B0304020202020204" pitchFamily="34" charset="-34"/>
              <a:ea typeface="Sarabun"/>
              <a:cs typeface="CordiaUPC" panose="020B0304020202020204" pitchFamily="34" charset="-34"/>
            </a:endParaRPr>
          </a:p>
          <a:p>
            <a:pPr marL="514350" indent="-514350">
              <a:buAutoNum type="arabicPeriod"/>
            </a:pPr>
            <a:r>
              <a:rPr lang="en-US" sz="2000" dirty="0" err="1">
                <a:solidFill>
                  <a:srgbClr val="000000"/>
                </a:solidFill>
                <a:effectLst/>
                <a:latin typeface="CordiaUPC" panose="020B0304020202020204" pitchFamily="34" charset="-34"/>
                <a:ea typeface="Sarabun"/>
                <a:cs typeface="CordiaUPC" panose="020B0304020202020204" pitchFamily="34" charset="-34"/>
              </a:rPr>
              <a:t>มี</a:t>
            </a:r>
            <a:r>
              <a:rPr lang="th-TH" sz="2000" dirty="0">
                <a:solidFill>
                  <a:srgbClr val="000000"/>
                </a:solidFill>
                <a:effectLst/>
                <a:latin typeface="CordiaUPC" panose="020B0304020202020204" pitchFamily="34" charset="-34"/>
                <a:ea typeface="Sarabun"/>
                <a:cs typeface="CordiaUPC" panose="020B0304020202020204" pitchFamily="34" charset="-34"/>
              </a:rPr>
              <a:t>คุณธรรม  มีความเข้าใจในคุณค่าและ</a:t>
            </a:r>
            <a:r>
              <a:rPr lang="en-US" sz="2000" dirty="0" err="1">
                <a:solidFill>
                  <a:srgbClr val="000000"/>
                </a:solidFill>
                <a:effectLst/>
                <a:latin typeface="CordiaUPC" panose="020B0304020202020204" pitchFamily="34" charset="-34"/>
                <a:ea typeface="Sarabun"/>
                <a:cs typeface="CordiaUPC" panose="020B0304020202020204" pitchFamily="34" charset="-34"/>
              </a:rPr>
              <a:t>จริยธรรม</a:t>
            </a:r>
            <a:r>
              <a:rPr lang="th-TH" sz="2000" dirty="0">
                <a:solidFill>
                  <a:srgbClr val="000000"/>
                </a:solidFill>
                <a:effectLst/>
                <a:latin typeface="CordiaUPC" panose="020B0304020202020204" pitchFamily="34" charset="-34"/>
                <a:ea typeface="Sarabun"/>
                <a:cs typeface="CordiaUPC" panose="020B0304020202020204" pitchFamily="34" charset="-34"/>
              </a:rPr>
              <a:t>ทางวิชาชีพ</a:t>
            </a:r>
            <a:r>
              <a:rPr lang="en-US" sz="2000" dirty="0">
                <a:solidFill>
                  <a:srgbClr val="000000"/>
                </a:solidFill>
                <a:effectLst/>
                <a:latin typeface="CordiaUPC" panose="020B0304020202020204" pitchFamily="34" charset="-34"/>
                <a:ea typeface="Sarabun"/>
                <a:cs typeface="CordiaUPC" panose="020B0304020202020204" pitchFamily="34" charset="-34"/>
              </a:rPr>
              <a:t> </a:t>
            </a:r>
            <a:r>
              <a:rPr lang="th-TH" sz="2000" dirty="0">
                <a:solidFill>
                  <a:srgbClr val="000000"/>
                </a:solidFill>
                <a:effectLst/>
                <a:latin typeface="CordiaUPC" panose="020B0304020202020204" pitchFamily="34" charset="-34"/>
                <a:ea typeface="Sarabun"/>
                <a:cs typeface="CordiaUPC" panose="020B0304020202020204" pitchFamily="34" charset="-34"/>
              </a:rPr>
              <a:t> อดทน และรับผิดชอบสูงในงานที่มอบหมายให้ทำ</a:t>
            </a:r>
          </a:p>
          <a:p>
            <a:pPr marL="514350" indent="-514350">
              <a:buAutoNum type="arabicPeriod"/>
            </a:pPr>
            <a:r>
              <a:rPr lang="en-US" sz="2000" dirty="0" err="1">
                <a:solidFill>
                  <a:srgbClr val="000000"/>
                </a:solidFill>
                <a:effectLst/>
                <a:latin typeface="CordiaUPC" panose="020B0304020202020204" pitchFamily="34" charset="-34"/>
                <a:ea typeface="Sarabun"/>
                <a:cs typeface="CordiaUPC" panose="020B0304020202020204" pitchFamily="34" charset="-34"/>
              </a:rPr>
              <a:t>สามารถทำงานร่วมกับคนอื่นได้</a:t>
            </a:r>
            <a:r>
              <a:rPr lang="th-TH" sz="2000" dirty="0">
                <a:solidFill>
                  <a:srgbClr val="000000"/>
                </a:solidFill>
                <a:effectLst/>
                <a:latin typeface="CordiaUPC" panose="020B0304020202020204" pitchFamily="34" charset="-34"/>
                <a:ea typeface="Sarabun"/>
                <a:cs typeface="CordiaUPC" panose="020B0304020202020204" pitchFamily="34" charset="-34"/>
              </a:rPr>
              <a:t>อย่างดี</a:t>
            </a:r>
            <a:endParaRPr lang="th-TH" sz="2000" dirty="0">
              <a:solidFill>
                <a:srgbClr val="000000"/>
              </a:solidFill>
              <a:latin typeface="CordiaUPC" panose="020B0304020202020204" pitchFamily="34" charset="-34"/>
              <a:ea typeface="Sarabun"/>
              <a:cs typeface="CordiaUPC" panose="020B0304020202020204" pitchFamily="34" charset="-34"/>
            </a:endParaRPr>
          </a:p>
          <a:p>
            <a:pPr marL="514350" indent="-514350">
              <a:buAutoNum type="arabicPeriod"/>
            </a:pPr>
            <a:r>
              <a:rPr lang="th-TH" sz="2000" dirty="0">
                <a:solidFill>
                  <a:srgbClr val="000000"/>
                </a:solidFill>
                <a:latin typeface="CordiaUPC" panose="020B0304020202020204" pitchFamily="34" charset="-34"/>
                <a:cs typeface="CordiaUPC" panose="020B0304020202020204" pitchFamily="34" charset="-34"/>
              </a:rPr>
              <a:t>สามารถใช้เทคโนโลยีใหม่ ๆ  ในการวิเคราะห์ข้อมูลและสรุปผล และนำเสนอได้เข้าใจ</a:t>
            </a:r>
          </a:p>
          <a:p>
            <a:pPr marL="514350" indent="-514350">
              <a:buAutoNum type="arabicPeriod"/>
            </a:pPr>
            <a:r>
              <a:rPr lang="th-TH" sz="2000" dirty="0">
                <a:solidFill>
                  <a:srgbClr val="000000"/>
                </a:solidFill>
                <a:latin typeface="CordiaUPC" panose="020B0304020202020204" pitchFamily="34" charset="-34"/>
                <a:cs typeface="CordiaUPC" panose="020B0304020202020204" pitchFamily="34" charset="-34"/>
              </a:rPr>
              <a:t>กล้าคิด กล้าแสดงออกอย่างสร้างสรรค์และ</a:t>
            </a:r>
            <a:r>
              <a:rPr lang="th-TH" sz="2000" dirty="0">
                <a:solidFill>
                  <a:srgbClr val="000000"/>
                </a:solidFill>
                <a:latin typeface="CordiaUPC" panose="020B0304020202020204" pitchFamily="34" charset="-34"/>
                <a:ea typeface="Sarabun"/>
                <a:cs typeface="CordiaUPC" panose="020B0304020202020204" pitchFamily="34" charset="-34"/>
              </a:rPr>
              <a:t>ไม่ก้าวร้าว </a:t>
            </a:r>
            <a:endParaRPr lang="th-TH" sz="2000" dirty="0">
              <a:solidFill>
                <a:srgbClr val="000000"/>
              </a:solidFill>
              <a:latin typeface="CordiaUPC" panose="020B0304020202020204" pitchFamily="34" charset="-34"/>
              <a:cs typeface="CordiaUPC" panose="020B0304020202020204" pitchFamily="34" charset="-34"/>
            </a:endParaRPr>
          </a:p>
          <a:p>
            <a:pPr marL="514350" indent="-514350">
              <a:buAutoNum type="arabicPeriod"/>
            </a:pPr>
            <a:r>
              <a:rPr lang="th-TH" sz="2000" dirty="0">
                <a:solidFill>
                  <a:srgbClr val="000000"/>
                </a:solidFill>
                <a:latin typeface="CordiaUPC" panose="020B0304020202020204" pitchFamily="34" charset="-34"/>
                <a:cs typeface="CordiaUPC" panose="020B0304020202020204" pitchFamily="34" charset="-34"/>
              </a:rPr>
              <a:t>ใช้ภาษาอังกฤษในการสื่อสารได้พอสมควร</a:t>
            </a:r>
            <a:endParaRPr lang="en-US" sz="2000" dirty="0">
              <a:latin typeface="CordiaUPC" panose="020B0304020202020204" pitchFamily="34" charset="-34"/>
              <a:cs typeface="CordiaUPC" panose="020B0304020202020204" pitchFamily="34" charset="-34"/>
            </a:endParaRPr>
          </a:p>
          <a:p>
            <a:endParaRPr lang="th-TH" sz="1800" dirty="0">
              <a:solidFill>
                <a:srgbClr val="000000"/>
              </a:solidFill>
              <a:latin typeface="CordiaUPC" panose="020B0304020202020204" pitchFamily="34" charset="-34"/>
              <a:cs typeface="CordiaUPC" panose="020B0304020202020204" pitchFamily="34" charset="-34"/>
            </a:endParaRPr>
          </a:p>
          <a:p>
            <a:pPr marL="514350" indent="-514350">
              <a:buAutoNum type="arabicPeriod"/>
            </a:pPr>
            <a:endParaRPr lang="en-US" sz="1800" dirty="0">
              <a:solidFill>
                <a:srgbClr val="000000"/>
              </a:solidFill>
              <a:effectLst/>
              <a:latin typeface="CordiaUPC" panose="020B0304020202020204" pitchFamily="34" charset="-34"/>
              <a:ea typeface="Sarabun"/>
              <a:cs typeface="CordiaUPC" panose="020B0304020202020204" pitchFamily="34" charset="-34"/>
            </a:endParaRPr>
          </a:p>
        </p:txBody>
      </p:sp>
      <p:sp>
        <p:nvSpPr>
          <p:cNvPr id="3" name="TextBox 2">
            <a:extLst>
              <a:ext uri="{FF2B5EF4-FFF2-40B4-BE49-F238E27FC236}">
                <a16:creationId xmlns:a16="http://schemas.microsoft.com/office/drawing/2014/main" id="{4294525B-D56A-08A4-079F-B1C81563AAEA}"/>
              </a:ext>
            </a:extLst>
          </p:cNvPr>
          <p:cNvSpPr txBox="1"/>
          <p:nvPr/>
        </p:nvSpPr>
        <p:spPr>
          <a:xfrm>
            <a:off x="6264590" y="168953"/>
            <a:ext cx="3429000" cy="1200329"/>
          </a:xfrm>
          <a:prstGeom prst="rect">
            <a:avLst/>
          </a:prstGeom>
          <a:solidFill>
            <a:schemeClr val="accent1">
              <a:lumMod val="60000"/>
              <a:lumOff val="40000"/>
            </a:schemeClr>
          </a:solidFill>
        </p:spPr>
        <p:txBody>
          <a:bodyPr wrap="square">
            <a:spAutoFit/>
          </a:bodyPr>
          <a:lstStyle/>
          <a:p>
            <a:pPr algn="ctr"/>
            <a:r>
              <a:rPr lang="th-TH" sz="3600" dirty="0">
                <a:latin typeface="Arial" panose="020B0604020202020204" pitchFamily="34" charset="0"/>
              </a:rPr>
              <a:t>กลั่นกรอง และตกผลึกออกมาเป็น </a:t>
            </a:r>
            <a:r>
              <a:rPr lang="en-US" sz="3600" dirty="0">
                <a:latin typeface="Arial" panose="020B0604020202020204" pitchFamily="34" charset="0"/>
                <a:cs typeface="Arial" panose="020B0604020202020204" pitchFamily="34" charset="0"/>
              </a:rPr>
              <a:t>PLOs</a:t>
            </a:r>
          </a:p>
        </p:txBody>
      </p:sp>
      <p:pic>
        <p:nvPicPr>
          <p:cNvPr id="1026" name="Picture 2" descr="รูปชุดเครื่องแบบบัณฑิตปริญญาตรีการ์ตูนวาดด้วยมือ PNG , ทาสีด ้วยมือ, การ์ตูน,  เวกเตอร์ภาพ PNG และ PSD สำหรับดาวน์โหลดฟรี | การ์ตูน, ศิลปะ,  การออกแบบปกหนังสือ">
            <a:extLst>
              <a:ext uri="{FF2B5EF4-FFF2-40B4-BE49-F238E27FC236}">
                <a16:creationId xmlns:a16="http://schemas.microsoft.com/office/drawing/2014/main" id="{A9E8DF05-834F-E716-948F-8313A82735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88174" y="0"/>
            <a:ext cx="2203826" cy="1538237"/>
          </a:xfrm>
          <a:prstGeom prst="rect">
            <a:avLst/>
          </a:prstGeom>
          <a:noFill/>
          <a:extLst>
            <a:ext uri="{909E8E84-426E-40DD-AFC4-6F175D3DCCD1}">
              <a14:hiddenFill xmlns:a14="http://schemas.microsoft.com/office/drawing/2010/main">
                <a:solidFill>
                  <a:srgbClr val="FFFFFF"/>
                </a:solidFill>
              </a14:hiddenFill>
            </a:ext>
          </a:extLst>
        </p:spPr>
      </p:pic>
      <p:sp>
        <p:nvSpPr>
          <p:cNvPr id="11" name="Arrow: Chevron 10">
            <a:extLst>
              <a:ext uri="{FF2B5EF4-FFF2-40B4-BE49-F238E27FC236}">
                <a16:creationId xmlns:a16="http://schemas.microsoft.com/office/drawing/2014/main" id="{85954FE1-0449-C106-72F0-37A4CC62CBDD}"/>
              </a:ext>
            </a:extLst>
          </p:cNvPr>
          <p:cNvSpPr/>
          <p:nvPr/>
        </p:nvSpPr>
        <p:spPr>
          <a:xfrm rot="19636466">
            <a:off x="5607095" y="420948"/>
            <a:ext cx="556591" cy="536713"/>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extBox 1">
            <a:extLst>
              <a:ext uri="{FF2B5EF4-FFF2-40B4-BE49-F238E27FC236}">
                <a16:creationId xmlns:a16="http://schemas.microsoft.com/office/drawing/2014/main" id="{2AF4364B-A7BC-2C7C-5351-4FC80BDFDA7F}"/>
              </a:ext>
            </a:extLst>
          </p:cNvPr>
          <p:cNvSpPr txBox="1"/>
          <p:nvPr/>
        </p:nvSpPr>
        <p:spPr>
          <a:xfrm>
            <a:off x="6040978" y="1696351"/>
            <a:ext cx="5929572" cy="1384995"/>
          </a:xfrm>
          <a:prstGeom prst="rect">
            <a:avLst/>
          </a:prstGeom>
          <a:noFill/>
        </p:spPr>
        <p:txBody>
          <a:bodyPr wrap="none" rtlCol="0">
            <a:spAutoFit/>
          </a:bodyPr>
          <a:lstStyle/>
          <a:p>
            <a:r>
              <a:rPr lang="en-US" sz="2800" dirty="0"/>
              <a:t>PLO 1 </a:t>
            </a:r>
            <a:r>
              <a:rPr lang="th-TH" sz="2800" dirty="0"/>
              <a:t>บัณฑิตมีความรู้เกี่ยวกับหลักและวิธีการบัญชี โดย</a:t>
            </a:r>
          </a:p>
          <a:p>
            <a:r>
              <a:rPr lang="th-TH" sz="2800" dirty="0"/>
              <a:t>สามารถประยุกต์ความรู้ในการจัดทำรายงานทางการเงิน ได้</a:t>
            </a:r>
          </a:p>
          <a:p>
            <a:r>
              <a:rPr lang="th-TH" sz="2800" dirty="0"/>
              <a:t>อย่างถูกต้องตามมาตรฐานวิชาชีพ</a:t>
            </a:r>
          </a:p>
        </p:txBody>
      </p:sp>
      <p:sp>
        <p:nvSpPr>
          <p:cNvPr id="4" name="TextBox 3">
            <a:extLst>
              <a:ext uri="{FF2B5EF4-FFF2-40B4-BE49-F238E27FC236}">
                <a16:creationId xmlns:a16="http://schemas.microsoft.com/office/drawing/2014/main" id="{126B343B-AA30-B821-E655-51CB1372F20B}"/>
              </a:ext>
            </a:extLst>
          </p:cNvPr>
          <p:cNvSpPr txBox="1"/>
          <p:nvPr/>
        </p:nvSpPr>
        <p:spPr>
          <a:xfrm>
            <a:off x="6040978" y="3081346"/>
            <a:ext cx="5849133" cy="1815882"/>
          </a:xfrm>
          <a:prstGeom prst="rect">
            <a:avLst/>
          </a:prstGeom>
          <a:noFill/>
        </p:spPr>
        <p:txBody>
          <a:bodyPr wrap="square" rtlCol="0">
            <a:spAutoFit/>
          </a:bodyPr>
          <a:lstStyle/>
          <a:p>
            <a:r>
              <a:rPr lang="en-US" sz="2800" dirty="0"/>
              <a:t>PLO 2 </a:t>
            </a:r>
            <a:r>
              <a:rPr lang="th-TH" sz="2800" dirty="0"/>
              <a:t>บัณฑิตมีความรู้ในศาสตร์สาขาที่เกี่ยวข้องตามที่ มาตรฐานการศึกษาระหว่างประเทศ สำหรับผู้ประกอบวิชาชีพกำหนด โดยสามารถประยุกต์และบูรณาการความรู้การแก้ไขปัญหาในทางบัญชีได้อย่างถูกต้อง</a:t>
            </a:r>
          </a:p>
        </p:txBody>
      </p:sp>
    </p:spTree>
    <p:extLst>
      <p:ext uri="{BB962C8B-B14F-4D97-AF65-F5344CB8AC3E}">
        <p14:creationId xmlns:p14="http://schemas.microsoft.com/office/powerpoint/2010/main" val="7316534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loud 4">
            <a:extLst>
              <a:ext uri="{FF2B5EF4-FFF2-40B4-BE49-F238E27FC236}">
                <a16:creationId xmlns:a16="http://schemas.microsoft.com/office/drawing/2014/main" id="{BA1E6799-7230-346C-9EA8-A240FF368F40}"/>
              </a:ext>
            </a:extLst>
          </p:cNvPr>
          <p:cNvSpPr/>
          <p:nvPr/>
        </p:nvSpPr>
        <p:spPr>
          <a:xfrm>
            <a:off x="136480" y="238539"/>
            <a:ext cx="5904498" cy="5377069"/>
          </a:xfrm>
          <a:prstGeom prst="cloud">
            <a:avLst/>
          </a:prstGeom>
        </p:spPr>
        <p:style>
          <a:lnRef idx="2">
            <a:schemeClr val="accent2"/>
          </a:lnRef>
          <a:fillRef idx="1">
            <a:schemeClr val="lt1"/>
          </a:fillRef>
          <a:effectRef idx="0">
            <a:schemeClr val="accent2"/>
          </a:effectRef>
          <a:fontRef idx="minor">
            <a:schemeClr val="dk1"/>
          </a:fontRef>
        </p:style>
        <p:txBody>
          <a:bodyPr rtlCol="0" anchor="ctr"/>
          <a:lstStyle/>
          <a:p>
            <a:pPr marL="514350" indent="-514350">
              <a:buAutoNum type="arabicPeriod"/>
            </a:pPr>
            <a:endParaRPr lang="th-TH" sz="2000" b="1" dirty="0">
              <a:solidFill>
                <a:srgbClr val="000000"/>
              </a:solidFill>
              <a:effectLst/>
              <a:latin typeface="CordiaUPC" panose="020B0304020202020204" pitchFamily="34" charset="-34"/>
              <a:ea typeface="Sarabun"/>
              <a:cs typeface="CordiaUPC" panose="020B0304020202020204" pitchFamily="34" charset="-34"/>
            </a:endParaRPr>
          </a:p>
          <a:p>
            <a:pPr marL="514350" indent="-514350">
              <a:buAutoNum type="arabicPeriod"/>
            </a:pPr>
            <a:endParaRPr lang="th-TH" sz="2000" b="1" dirty="0">
              <a:solidFill>
                <a:srgbClr val="000000"/>
              </a:solidFill>
              <a:latin typeface="CordiaUPC" panose="020B0304020202020204" pitchFamily="34" charset="-34"/>
              <a:ea typeface="Sarabun"/>
              <a:cs typeface="CordiaUPC" panose="020B0304020202020204" pitchFamily="34" charset="-34"/>
            </a:endParaRPr>
          </a:p>
          <a:p>
            <a:pPr marL="514350" indent="-514350">
              <a:buAutoNum type="arabicPeriod"/>
            </a:pPr>
            <a:r>
              <a:rPr lang="en-US" sz="2000" dirty="0" err="1">
                <a:solidFill>
                  <a:srgbClr val="000000"/>
                </a:solidFill>
                <a:effectLst/>
                <a:latin typeface="CordiaUPC" panose="020B0304020202020204" pitchFamily="34" charset="-34"/>
                <a:ea typeface="Sarabun"/>
                <a:cs typeface="CordiaUPC" panose="020B0304020202020204" pitchFamily="34" charset="-34"/>
              </a:rPr>
              <a:t>บัณฑิตที่มีความรู้</a:t>
            </a:r>
            <a:r>
              <a:rPr lang="th-TH" sz="2000" dirty="0">
                <a:solidFill>
                  <a:srgbClr val="000000"/>
                </a:solidFill>
                <a:effectLst/>
                <a:latin typeface="CordiaUPC" panose="020B0304020202020204" pitchFamily="34" charset="-34"/>
                <a:ea typeface="Sarabun"/>
                <a:cs typeface="CordiaUPC" panose="020B0304020202020204" pitchFamily="34" charset="-34"/>
              </a:rPr>
              <a:t>และเข้าใจหลักการบัญชีเป็นอย่างดี มีความรู้ด้านธุรกิจ ภาษีอากร  การเงิน  เทคโนโลยีทางการบัญชี ในปัจจุบัน   </a:t>
            </a:r>
          </a:p>
          <a:p>
            <a:pPr marL="514350" indent="-514350">
              <a:buAutoNum type="arabicPeriod"/>
            </a:pPr>
            <a:r>
              <a:rPr lang="th-TH" sz="2000" dirty="0">
                <a:solidFill>
                  <a:srgbClr val="000000"/>
                </a:solidFill>
                <a:latin typeface="CordiaUPC" panose="020B0304020202020204" pitchFamily="34" charset="-34"/>
                <a:ea typeface="Sarabun"/>
                <a:cs typeface="CordiaUPC" panose="020B0304020202020204" pitchFamily="34" charset="-34"/>
              </a:rPr>
              <a:t>สามารถประยุกต์หลักการ วิธีการทางบัญชีในการทำบัญชี และรายงานทางการเงินไม่ว่าจะเป็นระบบมือ หรือระบบเทคโนโลยี</a:t>
            </a:r>
            <a:endParaRPr lang="en-US" sz="2000" dirty="0">
              <a:solidFill>
                <a:srgbClr val="000000"/>
              </a:solidFill>
              <a:effectLst/>
              <a:latin typeface="CordiaUPC" panose="020B0304020202020204" pitchFamily="34" charset="-34"/>
              <a:ea typeface="Sarabun"/>
              <a:cs typeface="CordiaUPC" panose="020B0304020202020204" pitchFamily="34" charset="-34"/>
            </a:endParaRPr>
          </a:p>
          <a:p>
            <a:pPr marL="514350" indent="-514350">
              <a:buAutoNum type="arabicPeriod"/>
            </a:pPr>
            <a:r>
              <a:rPr lang="en-US" sz="2000" dirty="0" err="1">
                <a:solidFill>
                  <a:srgbClr val="000000"/>
                </a:solidFill>
                <a:effectLst/>
                <a:latin typeface="CordiaUPC" panose="020B0304020202020204" pitchFamily="34" charset="-34"/>
                <a:ea typeface="Sarabun"/>
                <a:cs typeface="CordiaUPC" panose="020B0304020202020204" pitchFamily="34" charset="-34"/>
              </a:rPr>
              <a:t>มี</a:t>
            </a:r>
            <a:r>
              <a:rPr lang="th-TH" sz="2000" dirty="0">
                <a:solidFill>
                  <a:srgbClr val="000000"/>
                </a:solidFill>
                <a:effectLst/>
                <a:latin typeface="CordiaUPC" panose="020B0304020202020204" pitchFamily="34" charset="-34"/>
                <a:ea typeface="Sarabun"/>
                <a:cs typeface="CordiaUPC" panose="020B0304020202020204" pitchFamily="34" charset="-34"/>
              </a:rPr>
              <a:t>คุณธรรม เข้าใจในคุณค่าและ</a:t>
            </a:r>
            <a:r>
              <a:rPr lang="en-US" sz="2000" dirty="0" err="1">
                <a:solidFill>
                  <a:srgbClr val="000000"/>
                </a:solidFill>
                <a:effectLst/>
                <a:latin typeface="CordiaUPC" panose="020B0304020202020204" pitchFamily="34" charset="-34"/>
                <a:ea typeface="Sarabun"/>
                <a:cs typeface="CordiaUPC" panose="020B0304020202020204" pitchFamily="34" charset="-34"/>
              </a:rPr>
              <a:t>จริยธรรม</a:t>
            </a:r>
            <a:r>
              <a:rPr lang="th-TH" sz="2000" dirty="0">
                <a:solidFill>
                  <a:srgbClr val="000000"/>
                </a:solidFill>
                <a:effectLst/>
                <a:latin typeface="CordiaUPC" panose="020B0304020202020204" pitchFamily="34" charset="-34"/>
                <a:ea typeface="Sarabun"/>
                <a:cs typeface="CordiaUPC" panose="020B0304020202020204" pitchFamily="34" charset="-34"/>
              </a:rPr>
              <a:t>ทางวิชาชีพ</a:t>
            </a:r>
            <a:r>
              <a:rPr lang="en-US" sz="2000" dirty="0">
                <a:solidFill>
                  <a:srgbClr val="000000"/>
                </a:solidFill>
                <a:effectLst/>
                <a:latin typeface="CordiaUPC" panose="020B0304020202020204" pitchFamily="34" charset="-34"/>
                <a:ea typeface="Sarabun"/>
                <a:cs typeface="CordiaUPC" panose="020B0304020202020204" pitchFamily="34" charset="-34"/>
              </a:rPr>
              <a:t> </a:t>
            </a:r>
            <a:r>
              <a:rPr lang="th-TH" sz="2000" dirty="0">
                <a:solidFill>
                  <a:srgbClr val="000000"/>
                </a:solidFill>
                <a:effectLst/>
                <a:latin typeface="CordiaUPC" panose="020B0304020202020204" pitchFamily="34" charset="-34"/>
                <a:ea typeface="Sarabun"/>
                <a:cs typeface="CordiaUPC" panose="020B0304020202020204" pitchFamily="34" charset="-34"/>
              </a:rPr>
              <a:t> อดทน และรับผิดชอบสูงในงานที่มอบหมายให้ทำ</a:t>
            </a:r>
          </a:p>
          <a:p>
            <a:pPr marL="514350" indent="-514350">
              <a:buAutoNum type="arabicPeriod"/>
            </a:pPr>
            <a:r>
              <a:rPr lang="en-US" sz="2000" dirty="0" err="1">
                <a:solidFill>
                  <a:srgbClr val="000000"/>
                </a:solidFill>
                <a:effectLst/>
                <a:latin typeface="CordiaUPC" panose="020B0304020202020204" pitchFamily="34" charset="-34"/>
                <a:ea typeface="Sarabun"/>
                <a:cs typeface="CordiaUPC" panose="020B0304020202020204" pitchFamily="34" charset="-34"/>
              </a:rPr>
              <a:t>สามารถทำงานร่วมกับคนอื่นได้</a:t>
            </a:r>
            <a:r>
              <a:rPr lang="th-TH" sz="2000" dirty="0">
                <a:solidFill>
                  <a:srgbClr val="000000"/>
                </a:solidFill>
                <a:effectLst/>
                <a:latin typeface="CordiaUPC" panose="020B0304020202020204" pitchFamily="34" charset="-34"/>
                <a:ea typeface="Sarabun"/>
                <a:cs typeface="CordiaUPC" panose="020B0304020202020204" pitchFamily="34" charset="-34"/>
              </a:rPr>
              <a:t>อย่างดี</a:t>
            </a:r>
            <a:endParaRPr lang="th-TH" sz="2000" dirty="0">
              <a:solidFill>
                <a:srgbClr val="000000"/>
              </a:solidFill>
              <a:latin typeface="CordiaUPC" panose="020B0304020202020204" pitchFamily="34" charset="-34"/>
              <a:ea typeface="Sarabun"/>
              <a:cs typeface="CordiaUPC" panose="020B0304020202020204" pitchFamily="34" charset="-34"/>
            </a:endParaRPr>
          </a:p>
          <a:p>
            <a:pPr marL="514350" indent="-514350">
              <a:buAutoNum type="arabicPeriod"/>
            </a:pPr>
            <a:r>
              <a:rPr lang="th-TH" sz="2000" dirty="0">
                <a:solidFill>
                  <a:srgbClr val="000000"/>
                </a:solidFill>
                <a:latin typeface="CordiaUPC" panose="020B0304020202020204" pitchFamily="34" charset="-34"/>
                <a:cs typeface="CordiaUPC" panose="020B0304020202020204" pitchFamily="34" charset="-34"/>
              </a:rPr>
              <a:t>สามารถใช้เทคโนโลยีใหม่ ๆ  ในการวิเคราะห์ข้อมูลและสรุปผล และนำเสนอได้เข้าใจ</a:t>
            </a:r>
          </a:p>
          <a:p>
            <a:pPr marL="514350" indent="-514350">
              <a:buAutoNum type="arabicPeriod"/>
            </a:pPr>
            <a:r>
              <a:rPr lang="th-TH" sz="2000" dirty="0">
                <a:solidFill>
                  <a:srgbClr val="000000"/>
                </a:solidFill>
                <a:latin typeface="CordiaUPC" panose="020B0304020202020204" pitchFamily="34" charset="-34"/>
                <a:cs typeface="CordiaUPC" panose="020B0304020202020204" pitchFamily="34" charset="-34"/>
              </a:rPr>
              <a:t>กล้าคิด กล้าแสดงออกอย่างสร้างสรรค์และ</a:t>
            </a:r>
            <a:r>
              <a:rPr lang="th-TH" sz="2000" dirty="0">
                <a:solidFill>
                  <a:srgbClr val="000000"/>
                </a:solidFill>
                <a:latin typeface="CordiaUPC" panose="020B0304020202020204" pitchFamily="34" charset="-34"/>
                <a:ea typeface="Sarabun"/>
                <a:cs typeface="CordiaUPC" panose="020B0304020202020204" pitchFamily="34" charset="-34"/>
              </a:rPr>
              <a:t>ไม่ก้าวร้าว </a:t>
            </a:r>
            <a:endParaRPr lang="th-TH" sz="2000" dirty="0">
              <a:solidFill>
                <a:srgbClr val="000000"/>
              </a:solidFill>
              <a:latin typeface="CordiaUPC" panose="020B0304020202020204" pitchFamily="34" charset="-34"/>
              <a:cs typeface="CordiaUPC" panose="020B0304020202020204" pitchFamily="34" charset="-34"/>
            </a:endParaRPr>
          </a:p>
          <a:p>
            <a:pPr marL="514350" indent="-514350">
              <a:buAutoNum type="arabicPeriod"/>
            </a:pPr>
            <a:r>
              <a:rPr lang="th-TH" sz="2000" dirty="0">
                <a:solidFill>
                  <a:srgbClr val="000000"/>
                </a:solidFill>
                <a:latin typeface="CordiaUPC" panose="020B0304020202020204" pitchFamily="34" charset="-34"/>
                <a:cs typeface="CordiaUPC" panose="020B0304020202020204" pitchFamily="34" charset="-34"/>
              </a:rPr>
              <a:t>ใช้ภาษาอังกฤษในการสื่อสารได้พอสมควร</a:t>
            </a:r>
            <a:endParaRPr lang="en-US" sz="2000" dirty="0">
              <a:latin typeface="CordiaUPC" panose="020B0304020202020204" pitchFamily="34" charset="-34"/>
              <a:cs typeface="CordiaUPC" panose="020B0304020202020204" pitchFamily="34" charset="-34"/>
            </a:endParaRPr>
          </a:p>
          <a:p>
            <a:endParaRPr lang="th-TH" sz="1800" dirty="0">
              <a:solidFill>
                <a:srgbClr val="000000"/>
              </a:solidFill>
              <a:latin typeface="CordiaUPC" panose="020B0304020202020204" pitchFamily="34" charset="-34"/>
              <a:cs typeface="CordiaUPC" panose="020B0304020202020204" pitchFamily="34" charset="-34"/>
            </a:endParaRPr>
          </a:p>
          <a:p>
            <a:pPr marL="514350" indent="-514350">
              <a:buAutoNum type="arabicPeriod"/>
            </a:pPr>
            <a:endParaRPr lang="en-US" sz="1800" dirty="0">
              <a:solidFill>
                <a:srgbClr val="000000"/>
              </a:solidFill>
              <a:effectLst/>
              <a:latin typeface="CordiaUPC" panose="020B0304020202020204" pitchFamily="34" charset="-34"/>
              <a:ea typeface="Sarabun"/>
              <a:cs typeface="CordiaUPC" panose="020B0304020202020204" pitchFamily="34" charset="-34"/>
            </a:endParaRPr>
          </a:p>
        </p:txBody>
      </p:sp>
      <p:sp>
        <p:nvSpPr>
          <p:cNvPr id="3" name="TextBox 2">
            <a:extLst>
              <a:ext uri="{FF2B5EF4-FFF2-40B4-BE49-F238E27FC236}">
                <a16:creationId xmlns:a16="http://schemas.microsoft.com/office/drawing/2014/main" id="{4294525B-D56A-08A4-079F-B1C81563AAEA}"/>
              </a:ext>
            </a:extLst>
          </p:cNvPr>
          <p:cNvSpPr txBox="1"/>
          <p:nvPr/>
        </p:nvSpPr>
        <p:spPr>
          <a:xfrm>
            <a:off x="6264590" y="168953"/>
            <a:ext cx="3429000" cy="1200329"/>
          </a:xfrm>
          <a:prstGeom prst="rect">
            <a:avLst/>
          </a:prstGeom>
          <a:solidFill>
            <a:schemeClr val="accent1">
              <a:lumMod val="60000"/>
              <a:lumOff val="40000"/>
            </a:schemeClr>
          </a:solidFill>
        </p:spPr>
        <p:txBody>
          <a:bodyPr wrap="square">
            <a:spAutoFit/>
          </a:bodyPr>
          <a:lstStyle/>
          <a:p>
            <a:pPr algn="ctr"/>
            <a:r>
              <a:rPr lang="th-TH" sz="3600" dirty="0">
                <a:latin typeface="Arial" panose="020B0604020202020204" pitchFamily="34" charset="0"/>
              </a:rPr>
              <a:t>กลั่นกรอง และตกผลึกออกมาเป็น </a:t>
            </a:r>
            <a:r>
              <a:rPr lang="en-US" sz="3600" dirty="0">
                <a:latin typeface="Arial" panose="020B0604020202020204" pitchFamily="34" charset="0"/>
                <a:cs typeface="Arial" panose="020B0604020202020204" pitchFamily="34" charset="0"/>
              </a:rPr>
              <a:t>PLOs</a:t>
            </a:r>
          </a:p>
        </p:txBody>
      </p:sp>
      <p:pic>
        <p:nvPicPr>
          <p:cNvPr id="1026" name="Picture 2" descr="รูปชุดเครื่องแบบบัณฑิตปริญญาตรีการ์ตูนวาดด้วยมือ PNG , ทาสีด ้วยมือ, การ์ตูน,  เวกเตอร์ภาพ PNG และ PSD สำหรับดาวน์โหลดฟรี | การ์ตูน, ศิลปะ,  การออกแบบปกหนังสือ">
            <a:extLst>
              <a:ext uri="{FF2B5EF4-FFF2-40B4-BE49-F238E27FC236}">
                <a16:creationId xmlns:a16="http://schemas.microsoft.com/office/drawing/2014/main" id="{A9E8DF05-834F-E716-948F-8313A82735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88174" y="0"/>
            <a:ext cx="2203826" cy="1538237"/>
          </a:xfrm>
          <a:prstGeom prst="rect">
            <a:avLst/>
          </a:prstGeom>
          <a:noFill/>
          <a:extLst>
            <a:ext uri="{909E8E84-426E-40DD-AFC4-6F175D3DCCD1}">
              <a14:hiddenFill xmlns:a14="http://schemas.microsoft.com/office/drawing/2010/main">
                <a:solidFill>
                  <a:srgbClr val="FFFFFF"/>
                </a:solidFill>
              </a14:hiddenFill>
            </a:ext>
          </a:extLst>
        </p:spPr>
      </p:pic>
      <p:sp>
        <p:nvSpPr>
          <p:cNvPr id="11" name="Arrow: Chevron 10">
            <a:extLst>
              <a:ext uri="{FF2B5EF4-FFF2-40B4-BE49-F238E27FC236}">
                <a16:creationId xmlns:a16="http://schemas.microsoft.com/office/drawing/2014/main" id="{85954FE1-0449-C106-72F0-37A4CC62CBDD}"/>
              </a:ext>
            </a:extLst>
          </p:cNvPr>
          <p:cNvSpPr/>
          <p:nvPr/>
        </p:nvSpPr>
        <p:spPr>
          <a:xfrm rot="19636466">
            <a:off x="5607095" y="420948"/>
            <a:ext cx="556591" cy="536713"/>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extBox 1">
            <a:extLst>
              <a:ext uri="{FF2B5EF4-FFF2-40B4-BE49-F238E27FC236}">
                <a16:creationId xmlns:a16="http://schemas.microsoft.com/office/drawing/2014/main" id="{2AF4364B-A7BC-2C7C-5351-4FC80BDFDA7F}"/>
              </a:ext>
            </a:extLst>
          </p:cNvPr>
          <p:cNvSpPr txBox="1"/>
          <p:nvPr/>
        </p:nvSpPr>
        <p:spPr>
          <a:xfrm>
            <a:off x="6040978" y="1696351"/>
            <a:ext cx="6014542" cy="1815882"/>
          </a:xfrm>
          <a:prstGeom prst="rect">
            <a:avLst/>
          </a:prstGeom>
          <a:noFill/>
        </p:spPr>
        <p:txBody>
          <a:bodyPr wrap="square" rtlCol="0">
            <a:spAutoFit/>
          </a:bodyPr>
          <a:lstStyle/>
          <a:p>
            <a:r>
              <a:rPr lang="en-US" sz="2800" dirty="0"/>
              <a:t>PLO 3 </a:t>
            </a:r>
            <a:r>
              <a:rPr lang="th-TH" sz="2800" dirty="0"/>
              <a:t>บัณฑิตมีทักษะเทคนิคทางวิชาชีพ ตามมาตรฐานการศึกษาระหว่างประเทศ</a:t>
            </a:r>
            <a:r>
              <a:rPr lang="en-US" sz="2800" dirty="0"/>
              <a:t> </a:t>
            </a:r>
            <a:r>
              <a:rPr lang="th-TH" sz="2800" dirty="0"/>
              <a:t>สำหรับผู้ประกอบวิชาชีพกำหนด</a:t>
            </a:r>
          </a:p>
          <a:p>
            <a:r>
              <a:rPr lang="th-TH" sz="2800" dirty="0"/>
              <a:t> </a:t>
            </a:r>
          </a:p>
          <a:p>
            <a:r>
              <a:rPr lang="th-TH" sz="2800" dirty="0"/>
              <a:t> </a:t>
            </a:r>
          </a:p>
        </p:txBody>
      </p:sp>
      <p:sp>
        <p:nvSpPr>
          <p:cNvPr id="4" name="TextBox 3">
            <a:extLst>
              <a:ext uri="{FF2B5EF4-FFF2-40B4-BE49-F238E27FC236}">
                <a16:creationId xmlns:a16="http://schemas.microsoft.com/office/drawing/2014/main" id="{126B343B-AA30-B821-E655-51CB1372F20B}"/>
              </a:ext>
            </a:extLst>
          </p:cNvPr>
          <p:cNvSpPr txBox="1"/>
          <p:nvPr/>
        </p:nvSpPr>
        <p:spPr>
          <a:xfrm>
            <a:off x="5804453" y="3123179"/>
            <a:ext cx="6146010" cy="1815882"/>
          </a:xfrm>
          <a:prstGeom prst="rect">
            <a:avLst/>
          </a:prstGeom>
          <a:noFill/>
        </p:spPr>
        <p:txBody>
          <a:bodyPr wrap="square" rtlCol="0">
            <a:spAutoFit/>
          </a:bodyPr>
          <a:lstStyle/>
          <a:p>
            <a:r>
              <a:rPr lang="en-US" sz="2800" dirty="0"/>
              <a:t>PLO 4 </a:t>
            </a:r>
            <a:r>
              <a:rPr lang="th-TH" sz="2800" dirty="0"/>
              <a:t>บัณฑิตมีทัศนคติที่ดีต่อวิชาชีพบัญชี  มีพฤติกรรมที่แสดงให้เห็นถึงการให้ความสำคัญต่อ คุณค่าและจริยธรรมวิชาชีพ ตามมาตรฐานการศึกษาระหว่างประเทศ</a:t>
            </a:r>
            <a:r>
              <a:rPr lang="en-US" sz="2800" dirty="0"/>
              <a:t> </a:t>
            </a:r>
            <a:r>
              <a:rPr lang="th-TH" sz="2800" dirty="0"/>
              <a:t>สำหรับผู้ประกอบวิชาชีพกำหนด</a:t>
            </a:r>
          </a:p>
        </p:txBody>
      </p:sp>
    </p:spTree>
    <p:extLst>
      <p:ext uri="{BB962C8B-B14F-4D97-AF65-F5344CB8AC3E}">
        <p14:creationId xmlns:p14="http://schemas.microsoft.com/office/powerpoint/2010/main" val="13758395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รูปชุดเครื่องแบบบัณฑิตปริญญาตรีการ์ตูนวาดด้วยมือ PNG , ทาสีด ้วยมือ, การ์ตูน,  เวกเตอร์ภาพ PNG และ PSD สำหรับดาวน์โหลดฟรี | การ์ตูน, ศิลปะ,  การออกแบบปกหนังสือ">
            <a:extLst>
              <a:ext uri="{FF2B5EF4-FFF2-40B4-BE49-F238E27FC236}">
                <a16:creationId xmlns:a16="http://schemas.microsoft.com/office/drawing/2014/main" id="{A9E8DF05-834F-E716-948F-8313A82735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5206" y="1100719"/>
            <a:ext cx="2494720" cy="2744852"/>
          </a:xfrm>
          <a:prstGeom prst="rect">
            <a:avLst/>
          </a:prstGeom>
          <a:noFill/>
          <a:effectLst>
            <a:glow rad="127000">
              <a:schemeClr val="accent1">
                <a:alpha val="2000"/>
              </a:schemeClr>
            </a:glow>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2C4BF79-267E-F2F2-5328-ED7435CB3FC6}"/>
              </a:ext>
            </a:extLst>
          </p:cNvPr>
          <p:cNvSpPr txBox="1"/>
          <p:nvPr/>
        </p:nvSpPr>
        <p:spPr>
          <a:xfrm>
            <a:off x="7303410" y="217738"/>
            <a:ext cx="4646845" cy="5632311"/>
          </a:xfrm>
          <a:prstGeom prst="rect">
            <a:avLst/>
          </a:prstGeom>
          <a:noFill/>
        </p:spPr>
        <p:txBody>
          <a:bodyPr wrap="square" rtlCol="0">
            <a:spAutoFit/>
          </a:bodyPr>
          <a:lstStyle/>
          <a:p>
            <a:pPr algn="ctr"/>
            <a:r>
              <a:rPr lang="th-TH" sz="3200" b="1" dirty="0">
                <a:solidFill>
                  <a:schemeClr val="accent4">
                    <a:lumMod val="75000"/>
                  </a:schemeClr>
                </a:solidFill>
              </a:rPr>
              <a:t>การเชื่อมโยง </a:t>
            </a:r>
            <a:r>
              <a:rPr lang="en-US" sz="3200" b="1" dirty="0">
                <a:solidFill>
                  <a:schemeClr val="accent4">
                    <a:lumMod val="75000"/>
                  </a:schemeClr>
                </a:solidFill>
              </a:rPr>
              <a:t>PLO</a:t>
            </a:r>
            <a:r>
              <a:rPr lang="th-TH" sz="3200" b="1" dirty="0">
                <a:solidFill>
                  <a:schemeClr val="accent4">
                    <a:lumMod val="75000"/>
                  </a:schemeClr>
                </a:solidFill>
              </a:rPr>
              <a:t> ไปยังวัตถุประสงค์ของหลักสูตร</a:t>
            </a:r>
          </a:p>
          <a:p>
            <a:pPr algn="ctr"/>
            <a:r>
              <a:rPr lang="th-TH" sz="3200" b="1" dirty="0">
                <a:solidFill>
                  <a:schemeClr val="accent4">
                    <a:lumMod val="75000"/>
                  </a:schemeClr>
                </a:solidFill>
              </a:rPr>
              <a:t>(</a:t>
            </a:r>
            <a:r>
              <a:rPr lang="en-US" sz="3200" b="1" dirty="0">
                <a:solidFill>
                  <a:schemeClr val="accent4">
                    <a:lumMod val="75000"/>
                  </a:schemeClr>
                </a:solidFill>
              </a:rPr>
              <a:t>Objective of Program)</a:t>
            </a:r>
          </a:p>
          <a:p>
            <a:pPr algn="ctr"/>
            <a:endParaRPr lang="th-TH" sz="2800" b="1" dirty="0">
              <a:solidFill>
                <a:schemeClr val="accent4">
                  <a:lumMod val="75000"/>
                </a:schemeClr>
              </a:solidFill>
            </a:endParaRPr>
          </a:p>
          <a:p>
            <a:r>
              <a:rPr lang="th-TH" sz="2800" b="1" dirty="0">
                <a:solidFill>
                  <a:schemeClr val="accent4">
                    <a:lumMod val="75000"/>
                  </a:schemeClr>
                </a:solidFill>
              </a:rPr>
              <a:t>เพื่อผลิตบัณฑิตที่มีความรอบรู้ทั้งในศาสตร์การบัญชีและศาสตร์อื่นที่จำเป็นต่อการปฏิบัติงานทางด้านผู้ทำบัญชี ผู้สอบบัญชี ผู้สอบบัญชีภาษีอการ นักวางระบบบัญชี   </a:t>
            </a:r>
          </a:p>
          <a:p>
            <a:endParaRPr lang="th-TH" sz="2400" b="1" dirty="0">
              <a:solidFill>
                <a:schemeClr val="accent4">
                  <a:lumMod val="75000"/>
                </a:schemeClr>
              </a:solidFill>
            </a:endParaRPr>
          </a:p>
          <a:p>
            <a:r>
              <a:rPr lang="en-US" sz="2400" b="1" dirty="0">
                <a:solidFill>
                  <a:schemeClr val="accent4">
                    <a:lumMod val="75000"/>
                  </a:schemeClr>
                </a:solidFill>
              </a:rPr>
              <a:t> </a:t>
            </a:r>
            <a:endParaRPr lang="th-TH" sz="2400" b="1" dirty="0">
              <a:solidFill>
                <a:schemeClr val="accent4">
                  <a:lumMod val="75000"/>
                </a:schemeClr>
              </a:solidFill>
            </a:endParaRPr>
          </a:p>
          <a:p>
            <a:endParaRPr lang="th-TH" sz="2400" b="1" dirty="0">
              <a:solidFill>
                <a:schemeClr val="accent4">
                  <a:lumMod val="75000"/>
                </a:schemeClr>
              </a:solidFill>
            </a:endParaRPr>
          </a:p>
          <a:p>
            <a:r>
              <a:rPr lang="th-TH" sz="2400" b="1" dirty="0">
                <a:solidFill>
                  <a:schemeClr val="accent4">
                    <a:lumMod val="75000"/>
                  </a:schemeClr>
                </a:solidFill>
              </a:rPr>
              <a:t> </a:t>
            </a:r>
            <a:endParaRPr lang="en-US" sz="2400" b="1" dirty="0">
              <a:solidFill>
                <a:schemeClr val="accent4">
                  <a:lumMod val="75000"/>
                </a:schemeClr>
              </a:solidFill>
            </a:endParaRPr>
          </a:p>
        </p:txBody>
      </p:sp>
      <p:cxnSp>
        <p:nvCxnSpPr>
          <p:cNvPr id="7" name="Straight Connector 6">
            <a:extLst>
              <a:ext uri="{FF2B5EF4-FFF2-40B4-BE49-F238E27FC236}">
                <a16:creationId xmlns:a16="http://schemas.microsoft.com/office/drawing/2014/main" id="{F6884B2E-E1A5-83A7-8CE3-6DCA1B4E1BEE}"/>
              </a:ext>
            </a:extLst>
          </p:cNvPr>
          <p:cNvCxnSpPr>
            <a:cxnSpLocks/>
          </p:cNvCxnSpPr>
          <p:nvPr/>
        </p:nvCxnSpPr>
        <p:spPr>
          <a:xfrm flipH="1">
            <a:off x="6957389" y="69574"/>
            <a:ext cx="2" cy="6500191"/>
          </a:xfrm>
          <a:prstGeom prst="line">
            <a:avLst/>
          </a:prstGeom>
          <a:ln w="38100"/>
        </p:spPr>
        <p:style>
          <a:lnRef idx="1">
            <a:schemeClr val="dk1"/>
          </a:lnRef>
          <a:fillRef idx="0">
            <a:schemeClr val="dk1"/>
          </a:fillRef>
          <a:effectRef idx="0">
            <a:schemeClr val="dk1"/>
          </a:effectRef>
          <a:fontRef idx="minor">
            <a:schemeClr val="tx1"/>
          </a:fontRef>
        </p:style>
      </p:cxnSp>
      <p:sp>
        <p:nvSpPr>
          <p:cNvPr id="11" name="Arrow: Right 10">
            <a:extLst>
              <a:ext uri="{FF2B5EF4-FFF2-40B4-BE49-F238E27FC236}">
                <a16:creationId xmlns:a16="http://schemas.microsoft.com/office/drawing/2014/main" id="{293B309E-4E37-6B1C-75D1-584C191CC829}"/>
              </a:ext>
            </a:extLst>
          </p:cNvPr>
          <p:cNvSpPr/>
          <p:nvPr/>
        </p:nvSpPr>
        <p:spPr>
          <a:xfrm>
            <a:off x="6942011" y="2833480"/>
            <a:ext cx="407499" cy="4770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F8A0CF44-7E7A-09A7-ADDC-F97A779D26D7}"/>
              </a:ext>
            </a:extLst>
          </p:cNvPr>
          <p:cNvSpPr txBox="1"/>
          <p:nvPr/>
        </p:nvSpPr>
        <p:spPr>
          <a:xfrm>
            <a:off x="1027817" y="157543"/>
            <a:ext cx="5929572" cy="1384995"/>
          </a:xfrm>
          <a:prstGeom prst="rect">
            <a:avLst/>
          </a:prstGeom>
          <a:noFill/>
        </p:spPr>
        <p:txBody>
          <a:bodyPr wrap="none" rtlCol="0">
            <a:spAutoFit/>
          </a:bodyPr>
          <a:lstStyle/>
          <a:p>
            <a:r>
              <a:rPr lang="en-US" sz="2800" dirty="0"/>
              <a:t>PLO 1 </a:t>
            </a:r>
            <a:r>
              <a:rPr lang="th-TH" sz="2800" dirty="0"/>
              <a:t>บัณฑิตมีความรู้เกี่ยวกับหลักและวิธีการบัญชี โดย</a:t>
            </a:r>
          </a:p>
          <a:p>
            <a:r>
              <a:rPr lang="th-TH" sz="2800" dirty="0"/>
              <a:t>สามารถประยุกต์ความรู้ในการจัดทำรายงานทางการเงิน ได้</a:t>
            </a:r>
          </a:p>
          <a:p>
            <a:r>
              <a:rPr lang="th-TH" sz="2800" dirty="0"/>
              <a:t>อย่างถูกต้องตามมาตรฐานวิชาชีพ</a:t>
            </a:r>
          </a:p>
        </p:txBody>
      </p:sp>
      <p:sp>
        <p:nvSpPr>
          <p:cNvPr id="9" name="TextBox 8">
            <a:extLst>
              <a:ext uri="{FF2B5EF4-FFF2-40B4-BE49-F238E27FC236}">
                <a16:creationId xmlns:a16="http://schemas.microsoft.com/office/drawing/2014/main" id="{5C46F3E7-D8B3-855B-32A2-A3868C9BA52D}"/>
              </a:ext>
            </a:extLst>
          </p:cNvPr>
          <p:cNvSpPr txBox="1"/>
          <p:nvPr/>
        </p:nvSpPr>
        <p:spPr>
          <a:xfrm>
            <a:off x="1068036" y="3310558"/>
            <a:ext cx="5849133" cy="1815882"/>
          </a:xfrm>
          <a:prstGeom prst="rect">
            <a:avLst/>
          </a:prstGeom>
          <a:noFill/>
        </p:spPr>
        <p:txBody>
          <a:bodyPr wrap="square" rtlCol="0">
            <a:spAutoFit/>
          </a:bodyPr>
          <a:lstStyle/>
          <a:p>
            <a:r>
              <a:rPr lang="en-US" sz="2800" dirty="0"/>
              <a:t>PLO 2 </a:t>
            </a:r>
            <a:r>
              <a:rPr lang="th-TH" sz="2800" dirty="0"/>
              <a:t>บัณฑิตมีความรู้ในศาสตร์สาขาที่เกี่ยวข้องตามที่ มาตรฐานการศึกษาระหว่างประเทศ สำหรับผู้ประกอบวิชาชีพกำหนด โดยสามารถประยุกต์และบูรณาการความรู้ในการแก้ไขปัญหาในทางบัญชีได้อย่างถูกต้อง</a:t>
            </a:r>
          </a:p>
        </p:txBody>
      </p:sp>
    </p:spTree>
    <p:extLst>
      <p:ext uri="{BB962C8B-B14F-4D97-AF65-F5344CB8AC3E}">
        <p14:creationId xmlns:p14="http://schemas.microsoft.com/office/powerpoint/2010/main" val="21010129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รูปชุดเครื่องแบบบัณฑิตปริญญาตรีการ์ตูนวาดด้วยมือ PNG , ทาสีด ้วยมือ, การ์ตูน,  เวกเตอร์ภาพ PNG และ PSD สำหรับดาวน์โหลดฟรี | การ์ตูน, ศิลปะ,  การออกแบบปกหนังสือ">
            <a:extLst>
              <a:ext uri="{FF2B5EF4-FFF2-40B4-BE49-F238E27FC236}">
                <a16:creationId xmlns:a16="http://schemas.microsoft.com/office/drawing/2014/main" id="{A9E8DF05-834F-E716-948F-8313A82735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5206" y="1100719"/>
            <a:ext cx="2494720" cy="2744852"/>
          </a:xfrm>
          <a:prstGeom prst="rect">
            <a:avLst/>
          </a:prstGeom>
          <a:noFill/>
          <a:effectLst>
            <a:glow rad="127000">
              <a:schemeClr val="accent1">
                <a:alpha val="2000"/>
              </a:schemeClr>
            </a:glow>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2C4BF79-267E-F2F2-5328-ED7435CB3FC6}"/>
              </a:ext>
            </a:extLst>
          </p:cNvPr>
          <p:cNvSpPr txBox="1"/>
          <p:nvPr/>
        </p:nvSpPr>
        <p:spPr>
          <a:xfrm>
            <a:off x="7505702" y="226440"/>
            <a:ext cx="4542183" cy="5693866"/>
          </a:xfrm>
          <a:prstGeom prst="rect">
            <a:avLst/>
          </a:prstGeom>
          <a:noFill/>
        </p:spPr>
        <p:txBody>
          <a:bodyPr wrap="square" rtlCol="0">
            <a:spAutoFit/>
          </a:bodyPr>
          <a:lstStyle/>
          <a:p>
            <a:pPr algn="ctr"/>
            <a:r>
              <a:rPr lang="th-TH" sz="3200" b="1" dirty="0">
                <a:solidFill>
                  <a:schemeClr val="accent4">
                    <a:lumMod val="75000"/>
                  </a:schemeClr>
                </a:solidFill>
              </a:rPr>
              <a:t>วัตถุประสงค์ของหลักสูตร</a:t>
            </a:r>
          </a:p>
          <a:p>
            <a:pPr algn="ctr"/>
            <a:r>
              <a:rPr lang="th-TH" sz="3200" b="1" dirty="0">
                <a:solidFill>
                  <a:schemeClr val="accent4">
                    <a:lumMod val="75000"/>
                  </a:schemeClr>
                </a:solidFill>
              </a:rPr>
              <a:t>(</a:t>
            </a:r>
            <a:r>
              <a:rPr lang="en-US" sz="3200" b="1" dirty="0">
                <a:solidFill>
                  <a:schemeClr val="accent4">
                    <a:lumMod val="75000"/>
                  </a:schemeClr>
                </a:solidFill>
              </a:rPr>
              <a:t>Objective of Program)</a:t>
            </a:r>
          </a:p>
          <a:p>
            <a:pPr algn="ctr"/>
            <a:endParaRPr lang="th-TH" sz="2800" b="1" dirty="0">
              <a:solidFill>
                <a:schemeClr val="accent4">
                  <a:lumMod val="75000"/>
                </a:schemeClr>
              </a:solidFill>
            </a:endParaRPr>
          </a:p>
          <a:p>
            <a:r>
              <a:rPr lang="th-TH" sz="2800" b="1" dirty="0">
                <a:solidFill>
                  <a:schemeClr val="accent4">
                    <a:lumMod val="75000"/>
                  </a:schemeClr>
                </a:solidFill>
              </a:rPr>
              <a:t>เพื่อพัฒนาบัณฑิตให้มีความพร้อมในการประกอบวิชาชีพโดยมีทักษะเทคนิคทางวิชาชีพ สอดคล้องกับมาตรฐานวิชาชีพบัญชีกำหนด</a:t>
            </a:r>
            <a:endParaRPr lang="th-TH" sz="2400" b="1" dirty="0">
              <a:solidFill>
                <a:schemeClr val="accent4">
                  <a:lumMod val="75000"/>
                </a:schemeClr>
              </a:solidFill>
            </a:endParaRPr>
          </a:p>
          <a:p>
            <a:r>
              <a:rPr lang="en-US" sz="2400" b="1" dirty="0">
                <a:solidFill>
                  <a:schemeClr val="accent4">
                    <a:lumMod val="75000"/>
                  </a:schemeClr>
                </a:solidFill>
              </a:rPr>
              <a:t> </a:t>
            </a:r>
            <a:endParaRPr lang="th-TH" sz="2400" b="1" dirty="0">
              <a:solidFill>
                <a:schemeClr val="accent4">
                  <a:lumMod val="75000"/>
                </a:schemeClr>
              </a:solidFill>
            </a:endParaRPr>
          </a:p>
          <a:p>
            <a:r>
              <a:rPr lang="th-TH" sz="2800" b="1" dirty="0">
                <a:solidFill>
                  <a:schemeClr val="accent4">
                    <a:lumMod val="75000"/>
                  </a:schemeClr>
                </a:solidFill>
              </a:rPr>
              <a:t>เพื่อปลูกฝังบัณฑิตให้มีจิตสำนึกในคุณค่า ทัศนคติ และจริยธรรมทางวิชาชีพ สอดคล้องกับมาตรฐานวิชาชีพบัญชีกำหนด</a:t>
            </a:r>
          </a:p>
          <a:p>
            <a:r>
              <a:rPr lang="th-TH" sz="2400" b="1" dirty="0">
                <a:solidFill>
                  <a:schemeClr val="accent4">
                    <a:lumMod val="75000"/>
                  </a:schemeClr>
                </a:solidFill>
              </a:rPr>
              <a:t> </a:t>
            </a:r>
            <a:endParaRPr lang="en-US" sz="2400" b="1" dirty="0">
              <a:solidFill>
                <a:schemeClr val="accent4">
                  <a:lumMod val="75000"/>
                </a:schemeClr>
              </a:solidFill>
            </a:endParaRPr>
          </a:p>
        </p:txBody>
      </p:sp>
      <p:cxnSp>
        <p:nvCxnSpPr>
          <p:cNvPr id="7" name="Straight Connector 6">
            <a:extLst>
              <a:ext uri="{FF2B5EF4-FFF2-40B4-BE49-F238E27FC236}">
                <a16:creationId xmlns:a16="http://schemas.microsoft.com/office/drawing/2014/main" id="{F6884B2E-E1A5-83A7-8CE3-6DCA1B4E1BEE}"/>
              </a:ext>
            </a:extLst>
          </p:cNvPr>
          <p:cNvCxnSpPr>
            <a:cxnSpLocks/>
          </p:cNvCxnSpPr>
          <p:nvPr/>
        </p:nvCxnSpPr>
        <p:spPr>
          <a:xfrm flipH="1">
            <a:off x="6957389" y="69574"/>
            <a:ext cx="2" cy="6500191"/>
          </a:xfrm>
          <a:prstGeom prst="line">
            <a:avLst/>
          </a:prstGeom>
          <a:ln w="38100"/>
        </p:spPr>
        <p:style>
          <a:lnRef idx="1">
            <a:schemeClr val="dk1"/>
          </a:lnRef>
          <a:fillRef idx="0">
            <a:schemeClr val="dk1"/>
          </a:fillRef>
          <a:effectRef idx="0">
            <a:schemeClr val="dk1"/>
          </a:effectRef>
          <a:fontRef idx="minor">
            <a:schemeClr val="tx1"/>
          </a:fontRef>
        </p:style>
      </p:cxnSp>
      <p:sp>
        <p:nvSpPr>
          <p:cNvPr id="11" name="Arrow: Right 10">
            <a:extLst>
              <a:ext uri="{FF2B5EF4-FFF2-40B4-BE49-F238E27FC236}">
                <a16:creationId xmlns:a16="http://schemas.microsoft.com/office/drawing/2014/main" id="{293B309E-4E37-6B1C-75D1-584C191CC829}"/>
              </a:ext>
            </a:extLst>
          </p:cNvPr>
          <p:cNvSpPr/>
          <p:nvPr/>
        </p:nvSpPr>
        <p:spPr>
          <a:xfrm>
            <a:off x="6999637" y="1783664"/>
            <a:ext cx="407499" cy="4770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01A6957-1970-E08D-C627-92FC48D55055}"/>
              </a:ext>
            </a:extLst>
          </p:cNvPr>
          <p:cNvSpPr txBox="1"/>
          <p:nvPr/>
        </p:nvSpPr>
        <p:spPr>
          <a:xfrm>
            <a:off x="469270" y="1100719"/>
            <a:ext cx="6096000" cy="1569660"/>
          </a:xfrm>
          <a:prstGeom prst="rect">
            <a:avLst/>
          </a:prstGeom>
          <a:noFill/>
        </p:spPr>
        <p:txBody>
          <a:bodyPr wrap="square">
            <a:spAutoFit/>
          </a:bodyPr>
          <a:lstStyle/>
          <a:p>
            <a:r>
              <a:rPr lang="en-US" sz="3200" dirty="0"/>
              <a:t>PLO 3 </a:t>
            </a:r>
            <a:r>
              <a:rPr lang="th-TH" sz="3200" dirty="0"/>
              <a:t>บัณฑิตมีทักษะเทคนิคทางวิชาชีพ ตามมาตรฐานการศึกษาระหว่างประเทศ</a:t>
            </a:r>
            <a:r>
              <a:rPr lang="en-US" sz="3200" dirty="0"/>
              <a:t> </a:t>
            </a:r>
            <a:r>
              <a:rPr lang="th-TH" sz="3200" dirty="0"/>
              <a:t>สำหรับผู้ประกอบวิชาชีพกำหนด</a:t>
            </a:r>
          </a:p>
        </p:txBody>
      </p:sp>
      <p:sp>
        <p:nvSpPr>
          <p:cNvPr id="6" name="TextBox 5">
            <a:extLst>
              <a:ext uri="{FF2B5EF4-FFF2-40B4-BE49-F238E27FC236}">
                <a16:creationId xmlns:a16="http://schemas.microsoft.com/office/drawing/2014/main" id="{F0CE70F5-E662-3F12-6650-0D7175B7164F}"/>
              </a:ext>
            </a:extLst>
          </p:cNvPr>
          <p:cNvSpPr txBox="1"/>
          <p:nvPr/>
        </p:nvSpPr>
        <p:spPr>
          <a:xfrm>
            <a:off x="469270" y="3658223"/>
            <a:ext cx="6096000" cy="2062103"/>
          </a:xfrm>
          <a:prstGeom prst="rect">
            <a:avLst/>
          </a:prstGeom>
          <a:noFill/>
        </p:spPr>
        <p:txBody>
          <a:bodyPr wrap="square">
            <a:spAutoFit/>
          </a:bodyPr>
          <a:lstStyle/>
          <a:p>
            <a:r>
              <a:rPr lang="en-US" sz="3200" dirty="0"/>
              <a:t>PLO 4 </a:t>
            </a:r>
            <a:r>
              <a:rPr lang="th-TH" sz="3200" dirty="0"/>
              <a:t>บัณฑิตมีทัศนคติที่ดีต่อวิชาชีพบัญชี  มีพฤติกรรมที่แสดงให้เห็นถึงการให้ความสำคัญต่อ คุณค่าและจริยธรรมวิชาชีพ ตามมาตรฐานการศึกษาระหว่างประเทศ</a:t>
            </a:r>
            <a:r>
              <a:rPr lang="en-US" sz="3200" dirty="0"/>
              <a:t> </a:t>
            </a:r>
            <a:r>
              <a:rPr lang="th-TH" sz="3200" dirty="0"/>
              <a:t>สำหรับผู้ประกอบวิชาชีพกำหนด</a:t>
            </a:r>
          </a:p>
        </p:txBody>
      </p:sp>
      <p:sp>
        <p:nvSpPr>
          <p:cNvPr id="13" name="Arrow: Right 12">
            <a:extLst>
              <a:ext uri="{FF2B5EF4-FFF2-40B4-BE49-F238E27FC236}">
                <a16:creationId xmlns:a16="http://schemas.microsoft.com/office/drawing/2014/main" id="{C347C5AA-046D-EE89-E0FA-573131E70AC5}"/>
              </a:ext>
            </a:extLst>
          </p:cNvPr>
          <p:cNvSpPr/>
          <p:nvPr/>
        </p:nvSpPr>
        <p:spPr>
          <a:xfrm>
            <a:off x="7035951" y="4089012"/>
            <a:ext cx="407499" cy="4770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759898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9936-6036-296A-88DA-D6D27EA3A294}"/>
              </a:ext>
            </a:extLst>
          </p:cNvPr>
          <p:cNvSpPr>
            <a:spLocks noGrp="1"/>
          </p:cNvSpPr>
          <p:nvPr>
            <p:ph type="title"/>
          </p:nvPr>
        </p:nvSpPr>
        <p:spPr>
          <a:solidFill>
            <a:schemeClr val="accent2">
              <a:lumMod val="75000"/>
            </a:schemeClr>
          </a:solidFill>
        </p:spPr>
        <p:txBody>
          <a:bodyPr>
            <a:normAutofit/>
          </a:bodyPr>
          <a:lstStyle/>
          <a:p>
            <a:pPr algn="ctr"/>
            <a:r>
              <a:rPr lang="th-TH" sz="3600" b="1" dirty="0">
                <a:solidFill>
                  <a:schemeClr val="bg1"/>
                </a:solidFill>
              </a:rPr>
              <a:t>การแตก </a:t>
            </a:r>
            <a:r>
              <a:rPr lang="en-US" sz="3600" b="1" dirty="0">
                <a:solidFill>
                  <a:schemeClr val="bg1"/>
                </a:solidFill>
              </a:rPr>
              <a:t>PLOs </a:t>
            </a:r>
            <a:r>
              <a:rPr lang="th-TH" sz="3600" b="1" dirty="0">
                <a:solidFill>
                  <a:schemeClr val="bg1"/>
                </a:solidFill>
              </a:rPr>
              <a:t>ออกมาเป็นข้อย่อย ๆ ในลักษณะ</a:t>
            </a:r>
            <a:r>
              <a:rPr lang="en-US" sz="3600" b="1" dirty="0">
                <a:solidFill>
                  <a:schemeClr val="bg1"/>
                </a:solidFill>
              </a:rPr>
              <a:t>Action Verb</a:t>
            </a:r>
            <a:r>
              <a:rPr lang="th-TH" sz="3600" b="1" dirty="0">
                <a:solidFill>
                  <a:schemeClr val="bg1"/>
                </a:solidFill>
              </a:rPr>
              <a:t>  ทำให้ชัดเจนและทำการวัดได้   อาจารย์ประจำหลักสูตรต้องมีความเข้าใจตรงกัน</a:t>
            </a:r>
            <a:endParaRPr lang="en-US" sz="3600" b="1" dirty="0">
              <a:solidFill>
                <a:schemeClr val="bg1"/>
              </a:solidFill>
            </a:endParaRPr>
          </a:p>
        </p:txBody>
      </p:sp>
      <p:sp>
        <p:nvSpPr>
          <p:cNvPr id="5" name="Content Placeholder 3">
            <a:extLst>
              <a:ext uri="{FF2B5EF4-FFF2-40B4-BE49-F238E27FC236}">
                <a16:creationId xmlns:a16="http://schemas.microsoft.com/office/drawing/2014/main" id="{CB1B76EA-6599-D3A4-7D9C-46CF7F342232}"/>
              </a:ext>
            </a:extLst>
          </p:cNvPr>
          <p:cNvSpPr txBox="1">
            <a:spLocks/>
          </p:cNvSpPr>
          <p:nvPr/>
        </p:nvSpPr>
        <p:spPr>
          <a:xfrm>
            <a:off x="3815256" y="2034626"/>
            <a:ext cx="7868044" cy="3748194"/>
          </a:xfrm>
          <a:prstGeom prst="rect">
            <a:avLst/>
          </a:prstGeom>
        </p:spPr>
        <p:txBody>
          <a:bodyPr vert="horz" lIns="0" tIns="45720" rIns="0" bIns="45720" rtlCol="0">
            <a:normAutofit lnSpcReduction="10000"/>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sz="2000" dirty="0"/>
              <a:t>PLO 1.1 </a:t>
            </a:r>
            <a:r>
              <a:rPr lang="th-TH" sz="2000" dirty="0"/>
              <a:t> มีความรู้ สามารถอธิบาย และประยุกต์หลักการบัญชี ในการวิเคราะห์เหตุการณ์ทางเศรษฐกิจที่มีผลกระทบต่อฐานะการเงิน  ผลการดำเนินงาน   กระแสเงินสด  และการเปลี่ยนแปลงในส่วนของทุนกิจการ</a:t>
            </a:r>
          </a:p>
          <a:p>
            <a:r>
              <a:rPr lang="en-US" sz="2000" dirty="0"/>
              <a:t>PLO1.2 </a:t>
            </a:r>
            <a:r>
              <a:rPr lang="th-TH" sz="2000" dirty="0"/>
              <a:t> สามารถนำมาตรฐานการรายงานทางการเงินไปใช้ในทางปฎิบัติเกี่ยวกับการจัดจำแนกประเภทและวัดมูลรายการทางบัญชี</a:t>
            </a:r>
          </a:p>
          <a:p>
            <a:r>
              <a:rPr lang="en-US" sz="2000" dirty="0"/>
              <a:t>PLO1.3 </a:t>
            </a:r>
            <a:r>
              <a:rPr lang="th-TH" sz="2000" dirty="0"/>
              <a:t>สามารถวิเคราะห์ผลกระทบของนโยบายบัญชีที่มีการแสดงผลการดำเนินงาน ฐานะการเงิน  </a:t>
            </a:r>
          </a:p>
          <a:p>
            <a:r>
              <a:rPr lang="en-US" sz="2000" dirty="0"/>
              <a:t>PLO1.4 </a:t>
            </a:r>
            <a:r>
              <a:rPr lang="th-TH" sz="2000" dirty="0"/>
              <a:t>สามารถจัดทำและนำเสนองบการเงิน</a:t>
            </a:r>
            <a:r>
              <a:rPr lang="en-US" sz="2000" dirty="0"/>
              <a:t> </a:t>
            </a:r>
            <a:r>
              <a:rPr lang="th-TH" sz="2000" dirty="0"/>
              <a:t>เปิดเผยข้อมูล ได้ถูกต้องตามมาตรฐานการรายงานทางการเงินกำหนด</a:t>
            </a:r>
          </a:p>
          <a:p>
            <a:r>
              <a:rPr lang="en-US" sz="2000" dirty="0"/>
              <a:t>PLO 1.5 </a:t>
            </a:r>
            <a:r>
              <a:rPr lang="th-TH" sz="2000" dirty="0"/>
              <a:t>สามารถวิเคราะห์ข้อมูลทางการเงิน และข้อมูลที่ไม่ใช่ทางการเงินได้ตามหลักการวิเคราะห์ผลการดำเนินงานของกิจการ  สามารถสรุปผลการวิเคราะห์และจัดทำเป็นรายงานได้เป็นที่เข้าใจ</a:t>
            </a:r>
          </a:p>
          <a:p>
            <a:endParaRPr lang="en-US" sz="2000" dirty="0"/>
          </a:p>
        </p:txBody>
      </p:sp>
      <p:sp>
        <p:nvSpPr>
          <p:cNvPr id="10" name="TextBox 9">
            <a:extLst>
              <a:ext uri="{FF2B5EF4-FFF2-40B4-BE49-F238E27FC236}">
                <a16:creationId xmlns:a16="http://schemas.microsoft.com/office/drawing/2014/main" id="{BE7A23E3-0856-25D0-CDF6-998C234521E5}"/>
              </a:ext>
            </a:extLst>
          </p:cNvPr>
          <p:cNvSpPr txBox="1"/>
          <p:nvPr/>
        </p:nvSpPr>
        <p:spPr>
          <a:xfrm>
            <a:off x="271072" y="2569895"/>
            <a:ext cx="3302445" cy="2677656"/>
          </a:xfrm>
          <a:prstGeom prst="rect">
            <a:avLst/>
          </a:prstGeom>
          <a:noFill/>
        </p:spPr>
        <p:txBody>
          <a:bodyPr wrap="square" rtlCol="0">
            <a:spAutoFit/>
          </a:bodyPr>
          <a:lstStyle/>
          <a:p>
            <a:r>
              <a:rPr lang="en-US" sz="2800" dirty="0"/>
              <a:t>PLO 1 </a:t>
            </a:r>
            <a:r>
              <a:rPr lang="th-TH" sz="2800" dirty="0"/>
              <a:t>บัณฑิตมีความรู้เกี่ยวกับหลักและวิธีการบัญชี โดยสามารถประยุกต์ความรู้ในการจัดทำรายงานทางการเงิน ได้</a:t>
            </a:r>
          </a:p>
          <a:p>
            <a:r>
              <a:rPr lang="th-TH" sz="2800" dirty="0"/>
              <a:t>อย่างถูกต้องตามมาตรฐานวิชาชีพ</a:t>
            </a:r>
          </a:p>
        </p:txBody>
      </p:sp>
    </p:spTree>
    <p:extLst>
      <p:ext uri="{BB962C8B-B14F-4D97-AF65-F5344CB8AC3E}">
        <p14:creationId xmlns:p14="http://schemas.microsoft.com/office/powerpoint/2010/main" val="3283910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9936-6036-296A-88DA-D6D27EA3A294}"/>
              </a:ext>
            </a:extLst>
          </p:cNvPr>
          <p:cNvSpPr>
            <a:spLocks noGrp="1"/>
          </p:cNvSpPr>
          <p:nvPr>
            <p:ph type="title"/>
          </p:nvPr>
        </p:nvSpPr>
        <p:spPr>
          <a:xfrm>
            <a:off x="1097280" y="557769"/>
            <a:ext cx="10058400" cy="568708"/>
          </a:xfrm>
          <a:solidFill>
            <a:schemeClr val="accent2">
              <a:lumMod val="75000"/>
            </a:schemeClr>
          </a:solidFill>
        </p:spPr>
        <p:txBody>
          <a:bodyPr>
            <a:normAutofit fontScale="90000"/>
          </a:bodyPr>
          <a:lstStyle/>
          <a:p>
            <a:pPr algn="ctr"/>
            <a:r>
              <a:rPr lang="en-US" sz="3600" b="1" dirty="0">
                <a:solidFill>
                  <a:schemeClr val="bg1"/>
                </a:solidFill>
              </a:rPr>
              <a:t>Mapping PLO to TQF </a:t>
            </a:r>
          </a:p>
        </p:txBody>
      </p:sp>
      <p:sp>
        <p:nvSpPr>
          <p:cNvPr id="5" name="Content Placeholder 3">
            <a:extLst>
              <a:ext uri="{FF2B5EF4-FFF2-40B4-BE49-F238E27FC236}">
                <a16:creationId xmlns:a16="http://schemas.microsoft.com/office/drawing/2014/main" id="{CB1B76EA-6599-D3A4-7D9C-46CF7F342232}"/>
              </a:ext>
            </a:extLst>
          </p:cNvPr>
          <p:cNvSpPr txBox="1">
            <a:spLocks/>
          </p:cNvSpPr>
          <p:nvPr/>
        </p:nvSpPr>
        <p:spPr>
          <a:xfrm>
            <a:off x="2879835" y="2066157"/>
            <a:ext cx="6074979" cy="3748194"/>
          </a:xfrm>
          <a:prstGeom prst="rect">
            <a:avLst/>
          </a:prstGeom>
        </p:spPr>
        <p:txBody>
          <a:bodyPr vert="horz" lIns="0" tIns="45720" rIns="0" bIns="45720" rtlCol="0">
            <a:normAutofit fontScale="85000" lnSpcReduction="10000"/>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sz="2000" dirty="0"/>
              <a:t>PLO 1.1 </a:t>
            </a:r>
            <a:r>
              <a:rPr lang="th-TH" sz="2000" dirty="0"/>
              <a:t> มีความรู้ สามารถอธิบาย และประยุกต์หลักการบัญชี ในการวิเคราะห์เหตุการณ์ทางเศรษฐกิจที่มีผลกระทบต่อฐานะการเงิน  ผลการดำเนินงาน   กระแสเงินสด  และการเปลี่ยนแปลงในส่วนของทุนกิจการ</a:t>
            </a:r>
          </a:p>
          <a:p>
            <a:r>
              <a:rPr lang="en-US" sz="2000" dirty="0"/>
              <a:t>PLO1.2 </a:t>
            </a:r>
            <a:r>
              <a:rPr lang="th-TH" sz="2000" dirty="0"/>
              <a:t> สามารถนำมาตรฐานการรายงานทางการเงินไปใช้ในทางปฎิบัติเกี่ยวกับการจัดจำแนกประเภทและวัดมูลรายการทางบัญชี</a:t>
            </a:r>
          </a:p>
          <a:p>
            <a:r>
              <a:rPr lang="en-US" sz="2000" dirty="0"/>
              <a:t>PLO1.3 </a:t>
            </a:r>
            <a:r>
              <a:rPr lang="th-TH" sz="2000" dirty="0"/>
              <a:t>สามารถวิเคราะห์ผลกระทบของนโยบายบัญชีที่มีการแสดงผลการดำเนินงาน ฐานะการเงิน  </a:t>
            </a:r>
          </a:p>
          <a:p>
            <a:r>
              <a:rPr lang="en-US" sz="2000" dirty="0"/>
              <a:t>PLO1.4 </a:t>
            </a:r>
            <a:r>
              <a:rPr lang="th-TH" sz="2000" dirty="0"/>
              <a:t>สามารถจัดทำและนำเสนองบการเงิน</a:t>
            </a:r>
            <a:r>
              <a:rPr lang="en-US" sz="2000" dirty="0"/>
              <a:t> </a:t>
            </a:r>
            <a:r>
              <a:rPr lang="th-TH" sz="2000" dirty="0"/>
              <a:t>เปิดเผยข้อมูล ได้ถูกต้องตามมาตรฐานการรายงานทางการเงินกำหนด</a:t>
            </a:r>
          </a:p>
          <a:p>
            <a:r>
              <a:rPr lang="en-US" sz="2000" dirty="0"/>
              <a:t>PLO 1.5 </a:t>
            </a:r>
            <a:r>
              <a:rPr lang="th-TH" sz="2000" dirty="0"/>
              <a:t>สามารถวิเคราะห์ข้อมูลทางการเงิน และข้อมูลที่ไม่ใช่ทางการเงินได้ตามหลักการวิเคราะห์ผลการดำเนินงานของกิจการ  สามารถสรุปผลการวิเคราะห์และจัดทำเป็นรายงานได้เป็นที่เข้าใจ</a:t>
            </a:r>
          </a:p>
          <a:p>
            <a:endParaRPr lang="en-US" sz="2000" dirty="0"/>
          </a:p>
        </p:txBody>
      </p:sp>
      <p:sp>
        <p:nvSpPr>
          <p:cNvPr id="10" name="TextBox 9">
            <a:extLst>
              <a:ext uri="{FF2B5EF4-FFF2-40B4-BE49-F238E27FC236}">
                <a16:creationId xmlns:a16="http://schemas.microsoft.com/office/drawing/2014/main" id="{BE7A23E3-0856-25D0-CDF6-998C234521E5}"/>
              </a:ext>
            </a:extLst>
          </p:cNvPr>
          <p:cNvSpPr txBox="1"/>
          <p:nvPr/>
        </p:nvSpPr>
        <p:spPr>
          <a:xfrm>
            <a:off x="271073" y="2066157"/>
            <a:ext cx="1725893" cy="3416320"/>
          </a:xfrm>
          <a:prstGeom prst="rect">
            <a:avLst/>
          </a:prstGeom>
          <a:solidFill>
            <a:schemeClr val="accent1">
              <a:lumMod val="40000"/>
              <a:lumOff val="60000"/>
            </a:schemeClr>
          </a:solidFill>
        </p:spPr>
        <p:txBody>
          <a:bodyPr wrap="square" rtlCol="0">
            <a:spAutoFit/>
          </a:bodyPr>
          <a:lstStyle/>
          <a:p>
            <a:r>
              <a:rPr lang="en-US" sz="2400" dirty="0"/>
              <a:t>PLO 1 </a:t>
            </a:r>
            <a:r>
              <a:rPr lang="th-TH" sz="2400" dirty="0"/>
              <a:t>บัณฑิตมีความรู้เกี่ยวกับหลักและวิธีการบัญชี โดยสามารถประยุกต์ความรู้ในการจัดทำรายงานทางการเงิน ได้อย่างถูกต้องตามมาตรฐานวิชาชีพ</a:t>
            </a:r>
          </a:p>
        </p:txBody>
      </p:sp>
      <p:cxnSp>
        <p:nvCxnSpPr>
          <p:cNvPr id="7" name="Straight Arrow Connector 6">
            <a:extLst>
              <a:ext uri="{FF2B5EF4-FFF2-40B4-BE49-F238E27FC236}">
                <a16:creationId xmlns:a16="http://schemas.microsoft.com/office/drawing/2014/main" id="{78C69F37-0A21-FB08-179B-853824F8D185}"/>
              </a:ext>
            </a:extLst>
          </p:cNvPr>
          <p:cNvCxnSpPr>
            <a:stCxn id="10" idx="3"/>
          </p:cNvCxnSpPr>
          <p:nvPr/>
        </p:nvCxnSpPr>
        <p:spPr>
          <a:xfrm flipV="1">
            <a:off x="1996966" y="2186152"/>
            <a:ext cx="882869" cy="15881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A561CBBA-0DB4-A25E-3A28-186D6042FC1F}"/>
              </a:ext>
            </a:extLst>
          </p:cNvPr>
          <p:cNvCxnSpPr>
            <a:stCxn id="10" idx="3"/>
          </p:cNvCxnSpPr>
          <p:nvPr/>
        </p:nvCxnSpPr>
        <p:spPr>
          <a:xfrm flipV="1">
            <a:off x="1996966" y="2911366"/>
            <a:ext cx="882869" cy="8629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6170BE2C-467C-5D6E-C2A8-0CBC8887C038}"/>
              </a:ext>
            </a:extLst>
          </p:cNvPr>
          <p:cNvCxnSpPr>
            <a:stCxn id="10" idx="3"/>
          </p:cNvCxnSpPr>
          <p:nvPr/>
        </p:nvCxnSpPr>
        <p:spPr>
          <a:xfrm>
            <a:off x="1996966" y="3774317"/>
            <a:ext cx="88286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9D8535E4-47B2-3F95-AE5C-A2C7C1D5BC80}"/>
              </a:ext>
            </a:extLst>
          </p:cNvPr>
          <p:cNvCxnSpPr>
            <a:stCxn id="10" idx="3"/>
          </p:cNvCxnSpPr>
          <p:nvPr/>
        </p:nvCxnSpPr>
        <p:spPr>
          <a:xfrm>
            <a:off x="1996966" y="3774317"/>
            <a:ext cx="882869" cy="408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C0A16E08-7A55-A980-C926-6AC9B6D8A4A1}"/>
              </a:ext>
            </a:extLst>
          </p:cNvPr>
          <p:cNvCxnSpPr>
            <a:stCxn id="10" idx="3"/>
          </p:cNvCxnSpPr>
          <p:nvPr/>
        </p:nvCxnSpPr>
        <p:spPr>
          <a:xfrm>
            <a:off x="1996966" y="3774317"/>
            <a:ext cx="882869" cy="10919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2984D5D1-498E-F1DF-1BDE-59EFFE294B20}"/>
              </a:ext>
            </a:extLst>
          </p:cNvPr>
          <p:cNvSpPr txBox="1"/>
          <p:nvPr/>
        </p:nvSpPr>
        <p:spPr>
          <a:xfrm>
            <a:off x="9837683" y="1924542"/>
            <a:ext cx="1906577" cy="523220"/>
          </a:xfrm>
          <a:prstGeom prst="rect">
            <a:avLst/>
          </a:prstGeom>
          <a:solidFill>
            <a:schemeClr val="accent4">
              <a:lumMod val="75000"/>
            </a:schemeClr>
          </a:solidFill>
        </p:spPr>
        <p:txBody>
          <a:bodyPr wrap="square" rtlCol="0">
            <a:spAutoFit/>
          </a:bodyPr>
          <a:lstStyle/>
          <a:p>
            <a:r>
              <a:rPr lang="en-US" sz="2800" dirty="0">
                <a:solidFill>
                  <a:schemeClr val="bg1"/>
                </a:solidFill>
              </a:rPr>
              <a:t>MAP to TQF</a:t>
            </a:r>
          </a:p>
        </p:txBody>
      </p:sp>
      <p:sp>
        <p:nvSpPr>
          <p:cNvPr id="18" name="TextBox 17">
            <a:extLst>
              <a:ext uri="{FF2B5EF4-FFF2-40B4-BE49-F238E27FC236}">
                <a16:creationId xmlns:a16="http://schemas.microsoft.com/office/drawing/2014/main" id="{B456BC7C-98A3-75DF-3275-3EA9D8891FD9}"/>
              </a:ext>
            </a:extLst>
          </p:cNvPr>
          <p:cNvSpPr txBox="1"/>
          <p:nvPr/>
        </p:nvSpPr>
        <p:spPr>
          <a:xfrm>
            <a:off x="11155680" y="2713966"/>
            <a:ext cx="364710" cy="461665"/>
          </a:xfrm>
          <a:prstGeom prst="rect">
            <a:avLst/>
          </a:prstGeom>
          <a:solidFill>
            <a:srgbClr val="00B0F0"/>
          </a:solidFill>
        </p:spPr>
        <p:txBody>
          <a:bodyPr wrap="square" rtlCol="0">
            <a:spAutoFit/>
          </a:bodyPr>
          <a:lstStyle/>
          <a:p>
            <a:r>
              <a:rPr lang="en-US" sz="2400" dirty="0"/>
              <a:t>K</a:t>
            </a:r>
          </a:p>
        </p:txBody>
      </p:sp>
      <p:sp>
        <p:nvSpPr>
          <p:cNvPr id="19" name="TextBox 18">
            <a:extLst>
              <a:ext uri="{FF2B5EF4-FFF2-40B4-BE49-F238E27FC236}">
                <a16:creationId xmlns:a16="http://schemas.microsoft.com/office/drawing/2014/main" id="{012DBF46-109D-D796-C103-B3F502B60934}"/>
              </a:ext>
            </a:extLst>
          </p:cNvPr>
          <p:cNvSpPr txBox="1"/>
          <p:nvPr/>
        </p:nvSpPr>
        <p:spPr>
          <a:xfrm>
            <a:off x="11155680" y="3404985"/>
            <a:ext cx="364710" cy="461665"/>
          </a:xfrm>
          <a:prstGeom prst="rect">
            <a:avLst/>
          </a:prstGeom>
          <a:solidFill>
            <a:srgbClr val="FF0000"/>
          </a:solidFill>
        </p:spPr>
        <p:txBody>
          <a:bodyPr wrap="square" rtlCol="0">
            <a:spAutoFit/>
          </a:bodyPr>
          <a:lstStyle/>
          <a:p>
            <a:r>
              <a:rPr lang="en-US" sz="2400" dirty="0"/>
              <a:t>S</a:t>
            </a:r>
          </a:p>
        </p:txBody>
      </p:sp>
      <p:sp>
        <p:nvSpPr>
          <p:cNvPr id="20" name="TextBox 19">
            <a:extLst>
              <a:ext uri="{FF2B5EF4-FFF2-40B4-BE49-F238E27FC236}">
                <a16:creationId xmlns:a16="http://schemas.microsoft.com/office/drawing/2014/main" id="{517B5ECD-393A-6282-CCD6-BDA7C3DF0C38}"/>
              </a:ext>
            </a:extLst>
          </p:cNvPr>
          <p:cNvSpPr txBox="1"/>
          <p:nvPr/>
        </p:nvSpPr>
        <p:spPr>
          <a:xfrm>
            <a:off x="11155680" y="4089470"/>
            <a:ext cx="364710" cy="461665"/>
          </a:xfrm>
          <a:prstGeom prst="rect">
            <a:avLst/>
          </a:prstGeom>
          <a:solidFill>
            <a:srgbClr val="FFC000"/>
          </a:solidFill>
        </p:spPr>
        <p:txBody>
          <a:bodyPr wrap="square" rtlCol="0">
            <a:spAutoFit/>
          </a:bodyPr>
          <a:lstStyle/>
          <a:p>
            <a:r>
              <a:rPr lang="en-US" sz="2400" dirty="0"/>
              <a:t>E</a:t>
            </a:r>
          </a:p>
        </p:txBody>
      </p:sp>
      <p:sp>
        <p:nvSpPr>
          <p:cNvPr id="21" name="TextBox 20">
            <a:extLst>
              <a:ext uri="{FF2B5EF4-FFF2-40B4-BE49-F238E27FC236}">
                <a16:creationId xmlns:a16="http://schemas.microsoft.com/office/drawing/2014/main" id="{8B5970DB-FC04-F99E-29BB-AC00C57BC2BB}"/>
              </a:ext>
            </a:extLst>
          </p:cNvPr>
          <p:cNvSpPr txBox="1"/>
          <p:nvPr/>
        </p:nvSpPr>
        <p:spPr>
          <a:xfrm>
            <a:off x="11155680" y="4773955"/>
            <a:ext cx="588580" cy="461665"/>
          </a:xfrm>
          <a:prstGeom prst="rect">
            <a:avLst/>
          </a:prstGeom>
          <a:solidFill>
            <a:schemeClr val="accent5">
              <a:lumMod val="75000"/>
            </a:schemeClr>
          </a:solidFill>
        </p:spPr>
        <p:txBody>
          <a:bodyPr wrap="square" rtlCol="0">
            <a:spAutoFit/>
          </a:bodyPr>
          <a:lstStyle/>
          <a:p>
            <a:r>
              <a:rPr lang="en-US" sz="2400" dirty="0"/>
              <a:t>PC</a:t>
            </a:r>
          </a:p>
        </p:txBody>
      </p:sp>
      <p:cxnSp>
        <p:nvCxnSpPr>
          <p:cNvPr id="23" name="Straight Arrow Connector 22">
            <a:extLst>
              <a:ext uri="{FF2B5EF4-FFF2-40B4-BE49-F238E27FC236}">
                <a16:creationId xmlns:a16="http://schemas.microsoft.com/office/drawing/2014/main" id="{7F838A7B-6DA2-00A3-0384-93A7C065D365}"/>
              </a:ext>
            </a:extLst>
          </p:cNvPr>
          <p:cNvCxnSpPr>
            <a:endCxn id="18" idx="1"/>
          </p:cNvCxnSpPr>
          <p:nvPr/>
        </p:nvCxnSpPr>
        <p:spPr>
          <a:xfrm>
            <a:off x="9080938" y="2447762"/>
            <a:ext cx="1965434" cy="5687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857F3EC1-738E-CBBB-0CF1-534496E332C8}"/>
              </a:ext>
            </a:extLst>
          </p:cNvPr>
          <p:cNvCxnSpPr>
            <a:cxnSpLocks/>
          </p:cNvCxnSpPr>
          <p:nvPr/>
        </p:nvCxnSpPr>
        <p:spPr>
          <a:xfrm flipV="1">
            <a:off x="8818179" y="3016469"/>
            <a:ext cx="2228193" cy="3885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0DD56792-B731-7D58-54CE-2FD0F77F8981}"/>
              </a:ext>
            </a:extLst>
          </p:cNvPr>
          <p:cNvCxnSpPr>
            <a:endCxn id="19" idx="1"/>
          </p:cNvCxnSpPr>
          <p:nvPr/>
        </p:nvCxnSpPr>
        <p:spPr>
          <a:xfrm flipV="1">
            <a:off x="8954814" y="3635818"/>
            <a:ext cx="2200866" cy="4536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88FF00FA-93BC-C5C2-D4FF-6F0487EBE6FA}"/>
              </a:ext>
            </a:extLst>
          </p:cNvPr>
          <p:cNvCxnSpPr>
            <a:endCxn id="19" idx="1"/>
          </p:cNvCxnSpPr>
          <p:nvPr/>
        </p:nvCxnSpPr>
        <p:spPr>
          <a:xfrm flipV="1">
            <a:off x="8818179" y="3635818"/>
            <a:ext cx="2337501" cy="10097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D59301AC-8E9E-D463-0C6A-AF0977DF2672}"/>
              </a:ext>
            </a:extLst>
          </p:cNvPr>
          <p:cNvCxnSpPr>
            <a:endCxn id="19" idx="1"/>
          </p:cNvCxnSpPr>
          <p:nvPr/>
        </p:nvCxnSpPr>
        <p:spPr>
          <a:xfrm flipV="1">
            <a:off x="8818179" y="3635818"/>
            <a:ext cx="2337501" cy="15998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4098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9936-6036-296A-88DA-D6D27EA3A294}"/>
              </a:ext>
            </a:extLst>
          </p:cNvPr>
          <p:cNvSpPr>
            <a:spLocks noGrp="1"/>
          </p:cNvSpPr>
          <p:nvPr>
            <p:ph type="title"/>
          </p:nvPr>
        </p:nvSpPr>
        <p:spPr>
          <a:solidFill>
            <a:schemeClr val="accent2">
              <a:lumMod val="75000"/>
            </a:schemeClr>
          </a:solidFill>
        </p:spPr>
        <p:txBody>
          <a:bodyPr>
            <a:normAutofit/>
          </a:bodyPr>
          <a:lstStyle/>
          <a:p>
            <a:pPr algn="ctr"/>
            <a:r>
              <a:rPr lang="en-US" sz="3600" b="1" dirty="0">
                <a:solidFill>
                  <a:schemeClr val="bg1"/>
                </a:solidFill>
              </a:rPr>
              <a:t>PLOs </a:t>
            </a:r>
            <a:r>
              <a:rPr lang="th-TH" sz="3600" b="1">
                <a:solidFill>
                  <a:schemeClr val="bg1"/>
                </a:solidFill>
              </a:rPr>
              <a:t>ย่อยจะนำสู่</a:t>
            </a:r>
            <a:r>
              <a:rPr lang="th-TH" sz="3600" b="1" dirty="0">
                <a:solidFill>
                  <a:schemeClr val="bg1"/>
                </a:solidFill>
              </a:rPr>
              <a:t>การออกแบบโครงสร้างหลักสูตร และการจัดการเรียนการสอน และการประเมินผลลัพธ์การเรียนรู้</a:t>
            </a:r>
            <a:endParaRPr lang="en-US" sz="3600" b="1" dirty="0">
              <a:solidFill>
                <a:schemeClr val="bg1"/>
              </a:solidFill>
            </a:endParaRPr>
          </a:p>
        </p:txBody>
      </p:sp>
      <p:sp>
        <p:nvSpPr>
          <p:cNvPr id="5" name="Content Placeholder 3">
            <a:extLst>
              <a:ext uri="{FF2B5EF4-FFF2-40B4-BE49-F238E27FC236}">
                <a16:creationId xmlns:a16="http://schemas.microsoft.com/office/drawing/2014/main" id="{CB1B76EA-6599-D3A4-7D9C-46CF7F342232}"/>
              </a:ext>
            </a:extLst>
          </p:cNvPr>
          <p:cNvSpPr txBox="1">
            <a:spLocks/>
          </p:cNvSpPr>
          <p:nvPr/>
        </p:nvSpPr>
        <p:spPr>
          <a:xfrm>
            <a:off x="2879835" y="2066157"/>
            <a:ext cx="6074979" cy="3748194"/>
          </a:xfrm>
          <a:prstGeom prst="rect">
            <a:avLst/>
          </a:prstGeom>
        </p:spPr>
        <p:txBody>
          <a:bodyPr vert="horz" lIns="0" tIns="45720" rIns="0" bIns="45720" rtlCol="0">
            <a:normAutofit fontScale="85000" lnSpcReduction="10000"/>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sz="2000" dirty="0"/>
              <a:t>PLO 1.1 </a:t>
            </a:r>
            <a:r>
              <a:rPr lang="th-TH" sz="2000" dirty="0"/>
              <a:t> มีความรู้ สามารถอธิบาย และประยุกต์หลักการบัญชี ในการวิเคราะห์เหตุการณ์ทางเศรษฐกิจที่มีผลกระทบต่อฐานะการเงิน  ผลการดำเนินงาน   กระแสเงินสด  และการเปลี่ยนแปลงในส่วนของทุนกิจการ</a:t>
            </a:r>
          </a:p>
          <a:p>
            <a:r>
              <a:rPr lang="en-US" sz="2000" dirty="0"/>
              <a:t>PLO1.2 </a:t>
            </a:r>
            <a:r>
              <a:rPr lang="th-TH" sz="2000" dirty="0"/>
              <a:t> สามารถนำมาตรฐานการรายงานทางการเงินไปใช้ในทางปฎิบัติเกี่ยวกับการจัดจำแนกประเภทและวัดมูลรายการทางบัญชี</a:t>
            </a:r>
          </a:p>
          <a:p>
            <a:r>
              <a:rPr lang="en-US" sz="2000" dirty="0"/>
              <a:t>PLO1.3 </a:t>
            </a:r>
            <a:r>
              <a:rPr lang="th-TH" sz="2000" dirty="0"/>
              <a:t>สามารถวิเคราะห์ผลกระทบของนโยบายบัญชีที่มีการแสดงผลการดำเนินงาน ฐานะการเงิน  </a:t>
            </a:r>
          </a:p>
          <a:p>
            <a:r>
              <a:rPr lang="en-US" sz="2000" dirty="0"/>
              <a:t>PLO1.4 </a:t>
            </a:r>
            <a:r>
              <a:rPr lang="th-TH" sz="2000" dirty="0"/>
              <a:t>สามารถจัดทำและนำเสนองบการเงิน</a:t>
            </a:r>
            <a:r>
              <a:rPr lang="en-US" sz="2000" dirty="0"/>
              <a:t> </a:t>
            </a:r>
            <a:r>
              <a:rPr lang="th-TH" sz="2000" dirty="0"/>
              <a:t> งบการเงินรวม  การเปิดเผยข้อมูล ได้ถูกต้องตามมาตรฐานการรายงานทางการเงินกำหนด</a:t>
            </a:r>
          </a:p>
          <a:p>
            <a:r>
              <a:rPr lang="en-US" sz="2000" dirty="0"/>
              <a:t>PLO 1.5 </a:t>
            </a:r>
            <a:r>
              <a:rPr lang="th-TH" sz="2000" dirty="0"/>
              <a:t>สามารถวิเคราะห์ข้อมูลทางการเงิน และข้อมูลที่ไม่ใช่ทางการเงินได้ตามหลักการวิเคราะห์ผลการดำเนินงานของกิจการ  สามารถสรุปผลการวิเคราะห์และจัดทำเป็นรายงานได้เป็นที่เข้าใจ</a:t>
            </a:r>
          </a:p>
          <a:p>
            <a:endParaRPr lang="en-US" sz="2000" dirty="0"/>
          </a:p>
        </p:txBody>
      </p:sp>
      <p:sp>
        <p:nvSpPr>
          <p:cNvPr id="10" name="TextBox 9">
            <a:extLst>
              <a:ext uri="{FF2B5EF4-FFF2-40B4-BE49-F238E27FC236}">
                <a16:creationId xmlns:a16="http://schemas.microsoft.com/office/drawing/2014/main" id="{BE7A23E3-0856-25D0-CDF6-998C234521E5}"/>
              </a:ext>
            </a:extLst>
          </p:cNvPr>
          <p:cNvSpPr txBox="1"/>
          <p:nvPr/>
        </p:nvSpPr>
        <p:spPr>
          <a:xfrm>
            <a:off x="271073" y="2066157"/>
            <a:ext cx="1725893" cy="3416320"/>
          </a:xfrm>
          <a:prstGeom prst="rect">
            <a:avLst/>
          </a:prstGeom>
          <a:solidFill>
            <a:schemeClr val="accent1">
              <a:lumMod val="40000"/>
              <a:lumOff val="60000"/>
            </a:schemeClr>
          </a:solidFill>
        </p:spPr>
        <p:txBody>
          <a:bodyPr wrap="square" rtlCol="0">
            <a:spAutoFit/>
          </a:bodyPr>
          <a:lstStyle/>
          <a:p>
            <a:r>
              <a:rPr lang="en-US" sz="2400" dirty="0"/>
              <a:t>PLO 1 </a:t>
            </a:r>
            <a:r>
              <a:rPr lang="th-TH" sz="2400" dirty="0"/>
              <a:t>บัณฑิตมีความรู้เกี่ยวกับหลักและวิธีการบัญชี โดยสามารถประยุกต์ความรู้ในการจัดทำรายงานทางการเงิน ได้อย่างถูกต้องตามมาตรฐานวิชาชีพ</a:t>
            </a:r>
          </a:p>
        </p:txBody>
      </p:sp>
      <p:cxnSp>
        <p:nvCxnSpPr>
          <p:cNvPr id="7" name="Straight Arrow Connector 6">
            <a:extLst>
              <a:ext uri="{FF2B5EF4-FFF2-40B4-BE49-F238E27FC236}">
                <a16:creationId xmlns:a16="http://schemas.microsoft.com/office/drawing/2014/main" id="{78C69F37-0A21-FB08-179B-853824F8D185}"/>
              </a:ext>
            </a:extLst>
          </p:cNvPr>
          <p:cNvCxnSpPr>
            <a:stCxn id="10" idx="3"/>
          </p:cNvCxnSpPr>
          <p:nvPr/>
        </p:nvCxnSpPr>
        <p:spPr>
          <a:xfrm flipV="1">
            <a:off x="1996966" y="2186152"/>
            <a:ext cx="882869" cy="15881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A561CBBA-0DB4-A25E-3A28-186D6042FC1F}"/>
              </a:ext>
            </a:extLst>
          </p:cNvPr>
          <p:cNvCxnSpPr>
            <a:stCxn id="10" idx="3"/>
          </p:cNvCxnSpPr>
          <p:nvPr/>
        </p:nvCxnSpPr>
        <p:spPr>
          <a:xfrm flipV="1">
            <a:off x="1996966" y="2911366"/>
            <a:ext cx="882869" cy="8629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6170BE2C-467C-5D6E-C2A8-0CBC8887C038}"/>
              </a:ext>
            </a:extLst>
          </p:cNvPr>
          <p:cNvCxnSpPr>
            <a:stCxn id="10" idx="3"/>
          </p:cNvCxnSpPr>
          <p:nvPr/>
        </p:nvCxnSpPr>
        <p:spPr>
          <a:xfrm>
            <a:off x="1996966" y="3774317"/>
            <a:ext cx="88286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9D8535E4-47B2-3F95-AE5C-A2C7C1D5BC80}"/>
              </a:ext>
            </a:extLst>
          </p:cNvPr>
          <p:cNvCxnSpPr>
            <a:stCxn id="10" idx="3"/>
          </p:cNvCxnSpPr>
          <p:nvPr/>
        </p:nvCxnSpPr>
        <p:spPr>
          <a:xfrm>
            <a:off x="1996966" y="3774317"/>
            <a:ext cx="882869" cy="408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C0A16E08-7A55-A980-C926-6AC9B6D8A4A1}"/>
              </a:ext>
            </a:extLst>
          </p:cNvPr>
          <p:cNvCxnSpPr>
            <a:stCxn id="10" idx="3"/>
          </p:cNvCxnSpPr>
          <p:nvPr/>
        </p:nvCxnSpPr>
        <p:spPr>
          <a:xfrm>
            <a:off x="1996966" y="3774317"/>
            <a:ext cx="882869" cy="10919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A6D1FAE4-D0D2-02AC-1A4C-77641B247F16}"/>
              </a:ext>
            </a:extLst>
          </p:cNvPr>
          <p:cNvSpPr/>
          <p:nvPr/>
        </p:nvSpPr>
        <p:spPr>
          <a:xfrm>
            <a:off x="9543393" y="2066157"/>
            <a:ext cx="2154621" cy="5298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h-TH" dirty="0"/>
              <a:t>วิชาหลักการบัญชีขั้นต้น</a:t>
            </a:r>
            <a:endParaRPr lang="en-US" dirty="0"/>
          </a:p>
        </p:txBody>
      </p:sp>
      <p:sp>
        <p:nvSpPr>
          <p:cNvPr id="4" name="Rectangle 3">
            <a:extLst>
              <a:ext uri="{FF2B5EF4-FFF2-40B4-BE49-F238E27FC236}">
                <a16:creationId xmlns:a16="http://schemas.microsoft.com/office/drawing/2014/main" id="{377CAF0B-6233-3012-89E0-400C9A69907F}"/>
              </a:ext>
            </a:extLst>
          </p:cNvPr>
          <p:cNvSpPr/>
          <p:nvPr/>
        </p:nvSpPr>
        <p:spPr>
          <a:xfrm>
            <a:off x="9543392" y="2887073"/>
            <a:ext cx="2154621" cy="5298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h-TH" dirty="0"/>
              <a:t>วิชาการบัญชีชั้นกลาง</a:t>
            </a:r>
            <a:endParaRPr lang="en-US" dirty="0"/>
          </a:p>
        </p:txBody>
      </p:sp>
      <p:sp>
        <p:nvSpPr>
          <p:cNvPr id="6" name="Rectangle 5">
            <a:extLst>
              <a:ext uri="{FF2B5EF4-FFF2-40B4-BE49-F238E27FC236}">
                <a16:creationId xmlns:a16="http://schemas.microsoft.com/office/drawing/2014/main" id="{8DFAFEFA-F3EA-556E-C7EF-01C721D3C8FA}"/>
              </a:ext>
            </a:extLst>
          </p:cNvPr>
          <p:cNvSpPr/>
          <p:nvPr/>
        </p:nvSpPr>
        <p:spPr>
          <a:xfrm>
            <a:off x="9543391" y="3790405"/>
            <a:ext cx="2154621" cy="5298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h-TH" dirty="0"/>
              <a:t>วิชาการบัญชีชั้นสูง</a:t>
            </a:r>
            <a:endParaRPr lang="en-US" dirty="0"/>
          </a:p>
        </p:txBody>
      </p:sp>
      <p:sp>
        <p:nvSpPr>
          <p:cNvPr id="8" name="Rectangle 7">
            <a:extLst>
              <a:ext uri="{FF2B5EF4-FFF2-40B4-BE49-F238E27FC236}">
                <a16:creationId xmlns:a16="http://schemas.microsoft.com/office/drawing/2014/main" id="{6CA9C40E-ADB7-4768-2DCE-10EBBF30E3F6}"/>
              </a:ext>
            </a:extLst>
          </p:cNvPr>
          <p:cNvSpPr/>
          <p:nvPr/>
        </p:nvSpPr>
        <p:spPr>
          <a:xfrm>
            <a:off x="9543392" y="4677105"/>
            <a:ext cx="2154621" cy="5298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h-TH" dirty="0"/>
              <a:t>วิชารายงานทางการเงินและการวิเคราะห์</a:t>
            </a:r>
            <a:endParaRPr lang="en-US" dirty="0"/>
          </a:p>
        </p:txBody>
      </p:sp>
      <p:sp>
        <p:nvSpPr>
          <p:cNvPr id="11" name="Rectangle 10">
            <a:extLst>
              <a:ext uri="{FF2B5EF4-FFF2-40B4-BE49-F238E27FC236}">
                <a16:creationId xmlns:a16="http://schemas.microsoft.com/office/drawing/2014/main" id="{9CA55E39-A141-C244-F899-073C1F3B7725}"/>
              </a:ext>
            </a:extLst>
          </p:cNvPr>
          <p:cNvSpPr/>
          <p:nvPr/>
        </p:nvSpPr>
        <p:spPr>
          <a:xfrm>
            <a:off x="9543391" y="5686097"/>
            <a:ext cx="2228195" cy="501688"/>
          </a:xfrm>
          <a:prstGeom prst="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h-TH" dirty="0">
                <a:solidFill>
                  <a:schemeClr val="tx1"/>
                </a:solidFill>
              </a:rPr>
              <a:t>รายวิชาที่จะมุ่งสู่ </a:t>
            </a:r>
            <a:r>
              <a:rPr lang="en-US" dirty="0">
                <a:solidFill>
                  <a:schemeClr val="tx1"/>
                </a:solidFill>
              </a:rPr>
              <a:t>PLO</a:t>
            </a:r>
            <a:r>
              <a:rPr lang="th-TH" dirty="0">
                <a:solidFill>
                  <a:schemeClr val="tx1"/>
                </a:solidFill>
              </a:rPr>
              <a:t> </a:t>
            </a:r>
            <a:r>
              <a:rPr lang="en-US" dirty="0">
                <a:solidFill>
                  <a:schemeClr val="tx1"/>
                </a:solidFill>
              </a:rPr>
              <a:t>1</a:t>
            </a:r>
          </a:p>
        </p:txBody>
      </p:sp>
      <p:sp>
        <p:nvSpPr>
          <p:cNvPr id="13" name="Arrow: Up 12">
            <a:extLst>
              <a:ext uri="{FF2B5EF4-FFF2-40B4-BE49-F238E27FC236}">
                <a16:creationId xmlns:a16="http://schemas.microsoft.com/office/drawing/2014/main" id="{23EBCF48-0359-B2C7-E7C1-22396C1723D4}"/>
              </a:ext>
            </a:extLst>
          </p:cNvPr>
          <p:cNvSpPr/>
          <p:nvPr/>
        </p:nvSpPr>
        <p:spPr>
          <a:xfrm>
            <a:off x="10541876" y="5328745"/>
            <a:ext cx="388883" cy="329142"/>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46894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9936-6036-296A-88DA-D6D27EA3A294}"/>
              </a:ext>
            </a:extLst>
          </p:cNvPr>
          <p:cNvSpPr>
            <a:spLocks noGrp="1"/>
          </p:cNvSpPr>
          <p:nvPr>
            <p:ph type="title"/>
          </p:nvPr>
        </p:nvSpPr>
        <p:spPr>
          <a:xfrm>
            <a:off x="1423100" y="646385"/>
            <a:ext cx="10058400" cy="930167"/>
          </a:xfrm>
          <a:solidFill>
            <a:schemeClr val="accent2">
              <a:lumMod val="75000"/>
            </a:schemeClr>
          </a:solidFill>
        </p:spPr>
        <p:txBody>
          <a:bodyPr>
            <a:normAutofit/>
          </a:bodyPr>
          <a:lstStyle/>
          <a:p>
            <a:pPr algn="ctr"/>
            <a:r>
              <a:rPr lang="th-TH" sz="3600" b="1" dirty="0">
                <a:solidFill>
                  <a:schemeClr val="bg1"/>
                </a:solidFill>
              </a:rPr>
              <a:t>การเชื่อมโยง </a:t>
            </a:r>
            <a:r>
              <a:rPr lang="en-US" sz="3600" b="1" dirty="0">
                <a:solidFill>
                  <a:schemeClr val="bg1"/>
                </a:solidFill>
              </a:rPr>
              <a:t>PLOs </a:t>
            </a:r>
            <a:r>
              <a:rPr lang="th-TH" sz="3600" b="1" dirty="0">
                <a:solidFill>
                  <a:schemeClr val="bg1"/>
                </a:solidFill>
              </a:rPr>
              <a:t>สู่ และ</a:t>
            </a:r>
            <a:r>
              <a:rPr lang="en-US" sz="3600" b="1" dirty="0">
                <a:solidFill>
                  <a:schemeClr val="bg1"/>
                </a:solidFill>
              </a:rPr>
              <a:t>CLO </a:t>
            </a:r>
            <a:r>
              <a:rPr lang="th-TH" sz="3600" b="1" dirty="0">
                <a:solidFill>
                  <a:schemeClr val="bg1"/>
                </a:solidFill>
              </a:rPr>
              <a:t>                                                               </a:t>
            </a:r>
            <a:endParaRPr lang="en-US" sz="3600" b="1" dirty="0">
              <a:solidFill>
                <a:schemeClr val="bg1"/>
              </a:solidFill>
            </a:endParaRPr>
          </a:p>
        </p:txBody>
      </p:sp>
      <p:sp>
        <p:nvSpPr>
          <p:cNvPr id="5" name="Content Placeholder 3">
            <a:extLst>
              <a:ext uri="{FF2B5EF4-FFF2-40B4-BE49-F238E27FC236}">
                <a16:creationId xmlns:a16="http://schemas.microsoft.com/office/drawing/2014/main" id="{CB1B76EA-6599-D3A4-7D9C-46CF7F342232}"/>
              </a:ext>
            </a:extLst>
          </p:cNvPr>
          <p:cNvSpPr txBox="1">
            <a:spLocks/>
          </p:cNvSpPr>
          <p:nvPr/>
        </p:nvSpPr>
        <p:spPr>
          <a:xfrm>
            <a:off x="2020184" y="1846714"/>
            <a:ext cx="4075815" cy="4295607"/>
          </a:xfrm>
          <a:prstGeom prst="rect">
            <a:avLst/>
          </a:prstGeom>
        </p:spPr>
        <p:txBody>
          <a:bodyPr vert="horz" lIns="0" tIns="45720" rIns="0" bIns="45720" rtlCol="0">
            <a:no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sz="2400" dirty="0"/>
              <a:t>CLO 1.1.1 </a:t>
            </a:r>
            <a:r>
              <a:rPr lang="th-TH" sz="2400" dirty="0"/>
              <a:t> มีความรู้และอธิบายเกี่ยวกับกระบวนการทางบัญชี  สมการบัญชี  หลักการวิคราะห์รายการค้าตามระบบบัญชีคู่ได้ถูกต้อง</a:t>
            </a:r>
          </a:p>
          <a:p>
            <a:r>
              <a:rPr lang="en-US" sz="2400" dirty="0"/>
              <a:t>CLO1.1.2 </a:t>
            </a:r>
            <a:r>
              <a:rPr lang="th-TH" sz="2400" dirty="0"/>
              <a:t>ประยุกต์ใช้หลักการวิเคราะห์รายการค้าตามระบบบัญชีคู่ ในการบันทึกบัญชีได้ถูกต้อง</a:t>
            </a:r>
          </a:p>
          <a:p>
            <a:r>
              <a:rPr lang="en-US" sz="2400" dirty="0"/>
              <a:t>CLO1.4.1 </a:t>
            </a:r>
            <a:r>
              <a:rPr lang="th-TH" sz="2400" dirty="0"/>
              <a:t>จัดทำและนำเสนองบการเงินของกิจการที่โครงสร้างธุรกิจไม่ซับซ้อนได้ถูกต้องตามมาตรฐานการรายงานทางการเงิน</a:t>
            </a:r>
          </a:p>
          <a:p>
            <a:r>
              <a:rPr lang="th-TH" sz="2400" dirty="0"/>
              <a:t> </a:t>
            </a:r>
          </a:p>
          <a:p>
            <a:endParaRPr lang="en-US" sz="2400" dirty="0"/>
          </a:p>
        </p:txBody>
      </p:sp>
      <p:sp>
        <p:nvSpPr>
          <p:cNvPr id="10" name="TextBox 9">
            <a:extLst>
              <a:ext uri="{FF2B5EF4-FFF2-40B4-BE49-F238E27FC236}">
                <a16:creationId xmlns:a16="http://schemas.microsoft.com/office/drawing/2014/main" id="{BE7A23E3-0856-25D0-CDF6-998C234521E5}"/>
              </a:ext>
            </a:extLst>
          </p:cNvPr>
          <p:cNvSpPr txBox="1"/>
          <p:nvPr/>
        </p:nvSpPr>
        <p:spPr>
          <a:xfrm>
            <a:off x="10234879" y="2061776"/>
            <a:ext cx="1725893" cy="3416320"/>
          </a:xfrm>
          <a:prstGeom prst="rect">
            <a:avLst/>
          </a:prstGeom>
          <a:solidFill>
            <a:schemeClr val="accent1">
              <a:lumMod val="40000"/>
              <a:lumOff val="60000"/>
            </a:schemeClr>
          </a:solidFill>
        </p:spPr>
        <p:txBody>
          <a:bodyPr wrap="square" rtlCol="0">
            <a:spAutoFit/>
          </a:bodyPr>
          <a:lstStyle/>
          <a:p>
            <a:r>
              <a:rPr lang="en-US" sz="2400" dirty="0"/>
              <a:t>PLO 1 </a:t>
            </a:r>
            <a:r>
              <a:rPr lang="th-TH" sz="2400" dirty="0"/>
              <a:t>บัณฑิตมีความรู้เกี่ยวกับหลักและวิธีการบัญชี โดยสามารถประยุกต์ความรู้ในการจัดทำรายงานทางการเงิน ได้ถูกต้องตามมาตรฐานวิชาชีพ</a:t>
            </a:r>
          </a:p>
        </p:txBody>
      </p:sp>
      <p:sp>
        <p:nvSpPr>
          <p:cNvPr id="3" name="Rectangle 2">
            <a:extLst>
              <a:ext uri="{FF2B5EF4-FFF2-40B4-BE49-F238E27FC236}">
                <a16:creationId xmlns:a16="http://schemas.microsoft.com/office/drawing/2014/main" id="{A6D1FAE4-D0D2-02AC-1A4C-77641B247F16}"/>
              </a:ext>
            </a:extLst>
          </p:cNvPr>
          <p:cNvSpPr/>
          <p:nvPr/>
        </p:nvSpPr>
        <p:spPr>
          <a:xfrm>
            <a:off x="981499" y="1919597"/>
            <a:ext cx="963274" cy="414983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h-TH" sz="2800" dirty="0"/>
              <a:t>วิชาหลัก การบัญชีขั้นต้น</a:t>
            </a:r>
            <a:endParaRPr lang="en-US" sz="2800" dirty="0"/>
          </a:p>
        </p:txBody>
      </p:sp>
      <p:sp>
        <p:nvSpPr>
          <p:cNvPr id="13" name="TextBox 12">
            <a:extLst>
              <a:ext uri="{FF2B5EF4-FFF2-40B4-BE49-F238E27FC236}">
                <a16:creationId xmlns:a16="http://schemas.microsoft.com/office/drawing/2014/main" id="{A0BE5C16-E776-BD37-CAE1-04408296D8F4}"/>
              </a:ext>
            </a:extLst>
          </p:cNvPr>
          <p:cNvSpPr txBox="1"/>
          <p:nvPr/>
        </p:nvSpPr>
        <p:spPr>
          <a:xfrm>
            <a:off x="6632026" y="2061776"/>
            <a:ext cx="2301767" cy="2031325"/>
          </a:xfrm>
          <a:prstGeom prst="rect">
            <a:avLst/>
          </a:prstGeom>
          <a:noFill/>
        </p:spPr>
        <p:txBody>
          <a:bodyPr wrap="square">
            <a:spAutoFit/>
          </a:bodyPr>
          <a:lstStyle/>
          <a:p>
            <a:r>
              <a:rPr lang="en-US" sz="1800" dirty="0"/>
              <a:t>PLO </a:t>
            </a:r>
            <a:r>
              <a:rPr lang="en-US" sz="1800" dirty="0">
                <a:solidFill>
                  <a:srgbClr val="FF0000"/>
                </a:solidFill>
              </a:rPr>
              <a:t>1.1 </a:t>
            </a:r>
            <a:r>
              <a:rPr lang="th-TH" sz="1800" dirty="0">
                <a:solidFill>
                  <a:srgbClr val="FF0000"/>
                </a:solidFill>
              </a:rPr>
              <a:t> มีความรู้ สามารถอธิบาย และประยุกต์หลักการบัญชี ในการวิเคราะห์เหตุการณ์ทางเศรษฐกิจที่มีผลกระทบต่อฐานะการเงิน  ผลการดำเนินงาน   กระแสเงินสด  และการเปลี่ยนแปลงในส่วนของทุนกิจการ</a:t>
            </a:r>
          </a:p>
        </p:txBody>
      </p:sp>
      <p:sp>
        <p:nvSpPr>
          <p:cNvPr id="17" name="TextBox 16">
            <a:extLst>
              <a:ext uri="{FF2B5EF4-FFF2-40B4-BE49-F238E27FC236}">
                <a16:creationId xmlns:a16="http://schemas.microsoft.com/office/drawing/2014/main" id="{96EE6D51-5A7C-5ECC-B515-6DB2C087C124}"/>
              </a:ext>
            </a:extLst>
          </p:cNvPr>
          <p:cNvSpPr txBox="1"/>
          <p:nvPr/>
        </p:nvSpPr>
        <p:spPr>
          <a:xfrm>
            <a:off x="6653047" y="4816843"/>
            <a:ext cx="2596057" cy="1200329"/>
          </a:xfrm>
          <a:prstGeom prst="rect">
            <a:avLst/>
          </a:prstGeom>
          <a:noFill/>
        </p:spPr>
        <p:txBody>
          <a:bodyPr wrap="square">
            <a:spAutoFit/>
          </a:bodyPr>
          <a:lstStyle/>
          <a:p>
            <a:r>
              <a:rPr lang="en-US" sz="1800" dirty="0"/>
              <a:t>PLO1.4 </a:t>
            </a:r>
            <a:r>
              <a:rPr lang="th-TH" sz="1800" dirty="0">
                <a:solidFill>
                  <a:srgbClr val="FF0000"/>
                </a:solidFill>
              </a:rPr>
              <a:t>สามารถจัดทำและนำเสนองบการเงิน</a:t>
            </a:r>
            <a:r>
              <a:rPr lang="en-US" sz="1800" dirty="0"/>
              <a:t> </a:t>
            </a:r>
            <a:r>
              <a:rPr lang="th-TH" sz="1800" dirty="0"/>
              <a:t> งบการเงินรวม  การเปิดเผยข้อมูล </a:t>
            </a:r>
            <a:r>
              <a:rPr lang="th-TH" sz="1800" dirty="0">
                <a:solidFill>
                  <a:srgbClr val="FF0000"/>
                </a:solidFill>
              </a:rPr>
              <a:t>ได้ถูกต้องตามมาตรฐานการรายงานทางการเงิน</a:t>
            </a:r>
          </a:p>
        </p:txBody>
      </p:sp>
      <p:cxnSp>
        <p:nvCxnSpPr>
          <p:cNvPr id="26" name="Straight Arrow Connector 25">
            <a:extLst>
              <a:ext uri="{FF2B5EF4-FFF2-40B4-BE49-F238E27FC236}">
                <a16:creationId xmlns:a16="http://schemas.microsoft.com/office/drawing/2014/main" id="{75CAF0E0-D616-C73D-1D18-A428F763C3BB}"/>
              </a:ext>
            </a:extLst>
          </p:cNvPr>
          <p:cNvCxnSpPr>
            <a:stCxn id="10" idx="1"/>
          </p:cNvCxnSpPr>
          <p:nvPr/>
        </p:nvCxnSpPr>
        <p:spPr>
          <a:xfrm flipH="1" flipV="1">
            <a:off x="8933793" y="2890345"/>
            <a:ext cx="1301086" cy="8795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50BE379A-9E73-9FF9-1069-983FC9B20A21}"/>
              </a:ext>
            </a:extLst>
          </p:cNvPr>
          <p:cNvCxnSpPr>
            <a:stCxn id="10" idx="1"/>
          </p:cNvCxnSpPr>
          <p:nvPr/>
        </p:nvCxnSpPr>
        <p:spPr>
          <a:xfrm flipH="1">
            <a:off x="9249104" y="3769936"/>
            <a:ext cx="985775" cy="14431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9" name="Arrow: Left 28">
            <a:extLst>
              <a:ext uri="{FF2B5EF4-FFF2-40B4-BE49-F238E27FC236}">
                <a16:creationId xmlns:a16="http://schemas.microsoft.com/office/drawing/2014/main" id="{CF21E465-6F28-5374-B5B6-6021A6397F4C}"/>
              </a:ext>
            </a:extLst>
          </p:cNvPr>
          <p:cNvSpPr/>
          <p:nvPr/>
        </p:nvSpPr>
        <p:spPr>
          <a:xfrm>
            <a:off x="6085486" y="2900853"/>
            <a:ext cx="241738" cy="462455"/>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Arrow: Left 29">
            <a:extLst>
              <a:ext uri="{FF2B5EF4-FFF2-40B4-BE49-F238E27FC236}">
                <a16:creationId xmlns:a16="http://schemas.microsoft.com/office/drawing/2014/main" id="{EE25D323-4058-CEBC-D2EF-7C7F1476436A}"/>
              </a:ext>
            </a:extLst>
          </p:cNvPr>
          <p:cNvSpPr/>
          <p:nvPr/>
        </p:nvSpPr>
        <p:spPr>
          <a:xfrm>
            <a:off x="6201099" y="4954552"/>
            <a:ext cx="241738" cy="462455"/>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09154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9936-6036-296A-88DA-D6D27EA3A294}"/>
              </a:ext>
            </a:extLst>
          </p:cNvPr>
          <p:cNvSpPr>
            <a:spLocks noGrp="1"/>
          </p:cNvSpPr>
          <p:nvPr>
            <p:ph type="title"/>
          </p:nvPr>
        </p:nvSpPr>
        <p:spPr>
          <a:xfrm>
            <a:off x="1097280" y="286603"/>
            <a:ext cx="10058400" cy="1560111"/>
          </a:xfrm>
          <a:solidFill>
            <a:schemeClr val="accent2">
              <a:lumMod val="75000"/>
            </a:schemeClr>
          </a:solidFill>
        </p:spPr>
        <p:txBody>
          <a:bodyPr>
            <a:normAutofit fontScale="90000"/>
          </a:bodyPr>
          <a:lstStyle/>
          <a:p>
            <a:pPr algn="ctr"/>
            <a:r>
              <a:rPr lang="en-US" sz="3600" b="1" dirty="0">
                <a:solidFill>
                  <a:schemeClr val="bg1"/>
                </a:solidFill>
              </a:rPr>
              <a:t> </a:t>
            </a:r>
            <a:r>
              <a:rPr lang="th-TH" sz="3600" b="1" dirty="0">
                <a:solidFill>
                  <a:schemeClr val="bg1"/>
                </a:solidFill>
              </a:rPr>
              <a:t> การเชื่อมโยง </a:t>
            </a:r>
            <a:r>
              <a:rPr lang="en-US" sz="3600" b="1" dirty="0">
                <a:solidFill>
                  <a:schemeClr val="bg1"/>
                </a:solidFill>
              </a:rPr>
              <a:t>CLO </a:t>
            </a:r>
            <a:r>
              <a:rPr lang="th-TH" sz="3600" b="1" dirty="0">
                <a:solidFill>
                  <a:schemeClr val="bg1"/>
                </a:solidFill>
              </a:rPr>
              <a:t>สู่การจัดการเรียนการสอน และการประเมินผลการเรียนรู้ </a:t>
            </a:r>
            <a:br>
              <a:rPr lang="th-TH" sz="3600" b="1" dirty="0">
                <a:solidFill>
                  <a:schemeClr val="bg1"/>
                </a:solidFill>
              </a:rPr>
            </a:br>
            <a:r>
              <a:rPr lang="th-TH" sz="3600" b="1" dirty="0">
                <a:solidFill>
                  <a:schemeClr val="bg1"/>
                </a:solidFill>
              </a:rPr>
              <a:t>และเกณฑ์การประเมินผลสัมฤทธิ์ผลลัพธ์การเรียนรู้</a:t>
            </a:r>
            <a:br>
              <a:rPr lang="en-US" sz="3600" b="1" dirty="0">
                <a:solidFill>
                  <a:schemeClr val="bg1"/>
                </a:solidFill>
              </a:rPr>
            </a:br>
            <a:endParaRPr lang="en-US" sz="3600" b="1" dirty="0">
              <a:solidFill>
                <a:schemeClr val="bg1"/>
              </a:solidFill>
            </a:endParaRPr>
          </a:p>
        </p:txBody>
      </p:sp>
      <p:sp>
        <p:nvSpPr>
          <p:cNvPr id="5" name="Content Placeholder 3">
            <a:extLst>
              <a:ext uri="{FF2B5EF4-FFF2-40B4-BE49-F238E27FC236}">
                <a16:creationId xmlns:a16="http://schemas.microsoft.com/office/drawing/2014/main" id="{CB1B76EA-6599-D3A4-7D9C-46CF7F342232}"/>
              </a:ext>
            </a:extLst>
          </p:cNvPr>
          <p:cNvSpPr txBox="1">
            <a:spLocks/>
          </p:cNvSpPr>
          <p:nvPr/>
        </p:nvSpPr>
        <p:spPr>
          <a:xfrm>
            <a:off x="2020184" y="2070538"/>
            <a:ext cx="3946103" cy="4071783"/>
          </a:xfrm>
          <a:prstGeom prst="rect">
            <a:avLst/>
          </a:prstGeom>
        </p:spPr>
        <p:txBody>
          <a:bodyPr vert="horz" lIns="0" tIns="45720" rIns="0" bIns="45720" rtlCol="0">
            <a:no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sz="2400" dirty="0"/>
              <a:t>CLO 1.1.1 </a:t>
            </a:r>
            <a:r>
              <a:rPr lang="th-TH" sz="2400" dirty="0"/>
              <a:t> มีความรู้และอธิบายเกี่ยวกับกระบวนการทางบัญชี  สมการบัญชี  หลักการวิคราะห์รายการค้าตามระบบบัญชีคู่ได้ถูกต้อง</a:t>
            </a:r>
          </a:p>
          <a:p>
            <a:r>
              <a:rPr lang="en-US" sz="2400" dirty="0"/>
              <a:t>CLO1.1.2 </a:t>
            </a:r>
            <a:r>
              <a:rPr lang="th-TH" sz="2400" dirty="0"/>
              <a:t>ประยุกต์ใช้หลักการวิเคราะห์รายการค้าตามระบบบัญชีคู่ ในการบันทึกบัญชีได้ถูกต้อง</a:t>
            </a:r>
          </a:p>
          <a:p>
            <a:r>
              <a:rPr lang="en-US" sz="2400" dirty="0"/>
              <a:t>CLO1.4.1 </a:t>
            </a:r>
            <a:r>
              <a:rPr lang="th-TH" sz="2400" dirty="0"/>
              <a:t>จัดทำและนำเสนองบการเงินของกิจการที่โครงสร้างธุรกิจไม่ซับซ้อนได้ถูกต้องตามมาตรฐานการรายงานทางการเงิน</a:t>
            </a:r>
          </a:p>
          <a:p>
            <a:r>
              <a:rPr lang="th-TH" sz="2400" dirty="0"/>
              <a:t> </a:t>
            </a:r>
          </a:p>
          <a:p>
            <a:endParaRPr lang="en-US" sz="2400" dirty="0"/>
          </a:p>
        </p:txBody>
      </p:sp>
      <p:sp>
        <p:nvSpPr>
          <p:cNvPr id="3" name="Rectangle 2">
            <a:extLst>
              <a:ext uri="{FF2B5EF4-FFF2-40B4-BE49-F238E27FC236}">
                <a16:creationId xmlns:a16="http://schemas.microsoft.com/office/drawing/2014/main" id="{A6D1FAE4-D0D2-02AC-1A4C-77641B247F16}"/>
              </a:ext>
            </a:extLst>
          </p:cNvPr>
          <p:cNvSpPr/>
          <p:nvPr/>
        </p:nvSpPr>
        <p:spPr>
          <a:xfrm>
            <a:off x="1118579" y="1919598"/>
            <a:ext cx="901605" cy="414983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h-TH" sz="2800" dirty="0"/>
              <a:t>วิชาหลัก</a:t>
            </a:r>
          </a:p>
          <a:p>
            <a:pPr algn="ctr"/>
            <a:r>
              <a:rPr lang="th-TH" sz="2800" dirty="0"/>
              <a:t>การบัญชีขั้นต้น</a:t>
            </a:r>
            <a:endParaRPr lang="en-US" sz="2800" dirty="0"/>
          </a:p>
        </p:txBody>
      </p:sp>
      <p:sp>
        <p:nvSpPr>
          <p:cNvPr id="18" name="Arrow: Right 17">
            <a:extLst>
              <a:ext uri="{FF2B5EF4-FFF2-40B4-BE49-F238E27FC236}">
                <a16:creationId xmlns:a16="http://schemas.microsoft.com/office/drawing/2014/main" id="{47755703-93FD-3728-666B-82D2A46114F7}"/>
              </a:ext>
            </a:extLst>
          </p:cNvPr>
          <p:cNvSpPr/>
          <p:nvPr/>
        </p:nvSpPr>
        <p:spPr>
          <a:xfrm>
            <a:off x="6006710" y="2699947"/>
            <a:ext cx="283779" cy="388883"/>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Arrow: Right 22">
            <a:extLst>
              <a:ext uri="{FF2B5EF4-FFF2-40B4-BE49-F238E27FC236}">
                <a16:creationId xmlns:a16="http://schemas.microsoft.com/office/drawing/2014/main" id="{F307B06C-9031-AA93-C5DF-65F1FD0B7665}"/>
              </a:ext>
            </a:extLst>
          </p:cNvPr>
          <p:cNvSpPr/>
          <p:nvPr/>
        </p:nvSpPr>
        <p:spPr>
          <a:xfrm>
            <a:off x="6006755" y="5164760"/>
            <a:ext cx="283779" cy="388883"/>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rrow: Right 3">
            <a:extLst>
              <a:ext uri="{FF2B5EF4-FFF2-40B4-BE49-F238E27FC236}">
                <a16:creationId xmlns:a16="http://schemas.microsoft.com/office/drawing/2014/main" id="{26AD7B5A-2CC0-2206-FCF0-C9AD041ADAA7}"/>
              </a:ext>
            </a:extLst>
          </p:cNvPr>
          <p:cNvSpPr/>
          <p:nvPr/>
        </p:nvSpPr>
        <p:spPr>
          <a:xfrm>
            <a:off x="6006710" y="3769171"/>
            <a:ext cx="283779" cy="388883"/>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7FEA396-F96E-EC8A-08AB-E5E562CBD7C8}"/>
              </a:ext>
            </a:extLst>
          </p:cNvPr>
          <p:cNvSpPr txBox="1"/>
          <p:nvPr/>
        </p:nvSpPr>
        <p:spPr>
          <a:xfrm>
            <a:off x="6377010" y="1995702"/>
            <a:ext cx="1495242" cy="461665"/>
          </a:xfrm>
          <a:prstGeom prst="rect">
            <a:avLst/>
          </a:prstGeom>
          <a:solidFill>
            <a:srgbClr val="FFC000"/>
          </a:solidFill>
        </p:spPr>
        <p:txBody>
          <a:bodyPr wrap="square" rtlCol="0">
            <a:spAutoFit/>
          </a:bodyPr>
          <a:lstStyle/>
          <a:p>
            <a:r>
              <a:rPr lang="th-TH" sz="2400" dirty="0"/>
              <a:t>กลยุทธ์การสอน</a:t>
            </a:r>
            <a:endParaRPr lang="en-US" sz="2400" dirty="0"/>
          </a:p>
        </p:txBody>
      </p:sp>
      <p:sp>
        <p:nvSpPr>
          <p:cNvPr id="7" name="TextBox 6">
            <a:extLst>
              <a:ext uri="{FF2B5EF4-FFF2-40B4-BE49-F238E27FC236}">
                <a16:creationId xmlns:a16="http://schemas.microsoft.com/office/drawing/2014/main" id="{DA98D38B-2812-53DD-53E3-52AB3D76570C}"/>
              </a:ext>
            </a:extLst>
          </p:cNvPr>
          <p:cNvSpPr txBox="1"/>
          <p:nvPr/>
        </p:nvSpPr>
        <p:spPr>
          <a:xfrm>
            <a:off x="8230962" y="2020274"/>
            <a:ext cx="1790875" cy="830997"/>
          </a:xfrm>
          <a:prstGeom prst="rect">
            <a:avLst/>
          </a:prstGeom>
          <a:solidFill>
            <a:srgbClr val="92D050"/>
          </a:solidFill>
        </p:spPr>
        <p:txBody>
          <a:bodyPr wrap="none" rtlCol="0">
            <a:spAutoFit/>
          </a:bodyPr>
          <a:lstStyle/>
          <a:p>
            <a:pPr algn="ctr"/>
            <a:r>
              <a:rPr lang="th-TH" sz="2400" dirty="0"/>
              <a:t>กลยุทธ์การประเมิน</a:t>
            </a:r>
          </a:p>
          <a:p>
            <a:pPr algn="ctr"/>
            <a:r>
              <a:rPr lang="th-TH" sz="2400" dirty="0"/>
              <a:t>ผลการเรียนรู้</a:t>
            </a:r>
            <a:endParaRPr lang="en-US" sz="2400" dirty="0"/>
          </a:p>
        </p:txBody>
      </p:sp>
      <p:sp>
        <p:nvSpPr>
          <p:cNvPr id="8" name="TextBox 7">
            <a:extLst>
              <a:ext uri="{FF2B5EF4-FFF2-40B4-BE49-F238E27FC236}">
                <a16:creationId xmlns:a16="http://schemas.microsoft.com/office/drawing/2014/main" id="{3173E516-C679-524E-07D0-37AA94225A92}"/>
              </a:ext>
            </a:extLst>
          </p:cNvPr>
          <p:cNvSpPr txBox="1"/>
          <p:nvPr/>
        </p:nvSpPr>
        <p:spPr>
          <a:xfrm flipH="1">
            <a:off x="6384492" y="2789812"/>
            <a:ext cx="1705683" cy="369332"/>
          </a:xfrm>
          <a:prstGeom prst="rect">
            <a:avLst/>
          </a:prstGeom>
          <a:noFill/>
        </p:spPr>
        <p:txBody>
          <a:bodyPr wrap="square" rtlCol="0">
            <a:spAutoFit/>
          </a:bodyPr>
          <a:lstStyle/>
          <a:p>
            <a:r>
              <a:rPr lang="th-TH" dirty="0"/>
              <a:t>การบรรยายและสาธิต</a:t>
            </a:r>
            <a:endParaRPr lang="en-US" dirty="0"/>
          </a:p>
        </p:txBody>
      </p:sp>
      <p:sp>
        <p:nvSpPr>
          <p:cNvPr id="9" name="TextBox 8">
            <a:extLst>
              <a:ext uri="{FF2B5EF4-FFF2-40B4-BE49-F238E27FC236}">
                <a16:creationId xmlns:a16="http://schemas.microsoft.com/office/drawing/2014/main" id="{A9810F20-735F-0CC5-8396-D5E60563020C}"/>
              </a:ext>
            </a:extLst>
          </p:cNvPr>
          <p:cNvSpPr txBox="1"/>
          <p:nvPr/>
        </p:nvSpPr>
        <p:spPr>
          <a:xfrm flipH="1">
            <a:off x="6343663" y="3668955"/>
            <a:ext cx="1705683" cy="646331"/>
          </a:xfrm>
          <a:prstGeom prst="rect">
            <a:avLst/>
          </a:prstGeom>
          <a:noFill/>
        </p:spPr>
        <p:txBody>
          <a:bodyPr wrap="square" rtlCol="0">
            <a:spAutoFit/>
          </a:bodyPr>
          <a:lstStyle/>
          <a:p>
            <a:r>
              <a:rPr lang="th-TH" dirty="0"/>
              <a:t>การฝึกปฏิบัติโดยใช้โจทย์ปัญหา กรณีศึกษา</a:t>
            </a:r>
            <a:endParaRPr lang="en-US" dirty="0"/>
          </a:p>
        </p:txBody>
      </p:sp>
      <p:sp>
        <p:nvSpPr>
          <p:cNvPr id="12" name="TextBox 11">
            <a:extLst>
              <a:ext uri="{FF2B5EF4-FFF2-40B4-BE49-F238E27FC236}">
                <a16:creationId xmlns:a16="http://schemas.microsoft.com/office/drawing/2014/main" id="{7A2F91BE-FA00-B4FF-404F-396E424B4444}"/>
              </a:ext>
            </a:extLst>
          </p:cNvPr>
          <p:cNvSpPr txBox="1"/>
          <p:nvPr/>
        </p:nvSpPr>
        <p:spPr>
          <a:xfrm flipH="1">
            <a:off x="6414994" y="5036035"/>
            <a:ext cx="1705683" cy="646331"/>
          </a:xfrm>
          <a:prstGeom prst="rect">
            <a:avLst/>
          </a:prstGeom>
          <a:noFill/>
        </p:spPr>
        <p:txBody>
          <a:bodyPr wrap="square" rtlCol="0">
            <a:spAutoFit/>
          </a:bodyPr>
          <a:lstStyle/>
          <a:p>
            <a:r>
              <a:rPr lang="th-TH" dirty="0"/>
              <a:t>การฝึกปฏิบัติโดยใช้โจทย์ปัญหา กรณีศึกษา</a:t>
            </a:r>
            <a:endParaRPr lang="en-US" dirty="0"/>
          </a:p>
        </p:txBody>
      </p:sp>
      <p:sp>
        <p:nvSpPr>
          <p:cNvPr id="14" name="Cross 13">
            <a:extLst>
              <a:ext uri="{FF2B5EF4-FFF2-40B4-BE49-F238E27FC236}">
                <a16:creationId xmlns:a16="http://schemas.microsoft.com/office/drawing/2014/main" id="{82C42F84-2C95-B9D0-CBF5-6E3949EEA977}"/>
              </a:ext>
            </a:extLst>
          </p:cNvPr>
          <p:cNvSpPr/>
          <p:nvPr/>
        </p:nvSpPr>
        <p:spPr>
          <a:xfrm>
            <a:off x="7010408" y="3321071"/>
            <a:ext cx="283779" cy="273467"/>
          </a:xfrm>
          <a:prstGeom prst="plu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ross 14">
            <a:extLst>
              <a:ext uri="{FF2B5EF4-FFF2-40B4-BE49-F238E27FC236}">
                <a16:creationId xmlns:a16="http://schemas.microsoft.com/office/drawing/2014/main" id="{E6585B75-445C-457D-D25A-01760990C158}"/>
              </a:ext>
            </a:extLst>
          </p:cNvPr>
          <p:cNvSpPr/>
          <p:nvPr/>
        </p:nvSpPr>
        <p:spPr>
          <a:xfrm>
            <a:off x="7010408" y="4556422"/>
            <a:ext cx="283779" cy="273467"/>
          </a:xfrm>
          <a:prstGeom prst="plu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FEF5C4AC-EC58-ABFB-AB4C-CAAC8D4FC141}"/>
              </a:ext>
            </a:extLst>
          </p:cNvPr>
          <p:cNvSpPr txBox="1"/>
          <p:nvPr/>
        </p:nvSpPr>
        <p:spPr>
          <a:xfrm flipH="1">
            <a:off x="8268259" y="3088830"/>
            <a:ext cx="1705683" cy="1200329"/>
          </a:xfrm>
          <a:prstGeom prst="rect">
            <a:avLst/>
          </a:prstGeom>
          <a:noFill/>
        </p:spPr>
        <p:txBody>
          <a:bodyPr wrap="square" rtlCol="0">
            <a:spAutoFit/>
          </a:bodyPr>
          <a:lstStyle/>
          <a:p>
            <a:r>
              <a:rPr lang="th-TH" dirty="0"/>
              <a:t>การทดสอบความรู้และความเข้าใจเนื้อหาสาระรายวิชา ด้วยข้อสอบ และวัดผลเป็นคะแนน </a:t>
            </a:r>
            <a:endParaRPr lang="en-US" dirty="0"/>
          </a:p>
        </p:txBody>
      </p:sp>
      <p:sp>
        <p:nvSpPr>
          <p:cNvPr id="19" name="TextBox 18">
            <a:extLst>
              <a:ext uri="{FF2B5EF4-FFF2-40B4-BE49-F238E27FC236}">
                <a16:creationId xmlns:a16="http://schemas.microsoft.com/office/drawing/2014/main" id="{16350C25-36B8-DAD6-C116-4AC1D7FE01E6}"/>
              </a:ext>
            </a:extLst>
          </p:cNvPr>
          <p:cNvSpPr txBox="1"/>
          <p:nvPr/>
        </p:nvSpPr>
        <p:spPr>
          <a:xfrm flipH="1">
            <a:off x="8251980" y="4686826"/>
            <a:ext cx="1705683" cy="1200329"/>
          </a:xfrm>
          <a:prstGeom prst="rect">
            <a:avLst/>
          </a:prstGeom>
          <a:noFill/>
        </p:spPr>
        <p:txBody>
          <a:bodyPr wrap="square" rtlCol="0">
            <a:spAutoFit/>
          </a:bodyPr>
          <a:lstStyle/>
          <a:p>
            <a:r>
              <a:rPr lang="th-TH" dirty="0"/>
              <a:t>ความถูกต้องของการแก้ไขโจทย์ปัญหาหรือกรณีศึกษา วัดผลเป็นคะแนน</a:t>
            </a:r>
            <a:endParaRPr lang="en-US" dirty="0"/>
          </a:p>
        </p:txBody>
      </p:sp>
      <p:sp>
        <p:nvSpPr>
          <p:cNvPr id="21" name="TextBox 20">
            <a:extLst>
              <a:ext uri="{FF2B5EF4-FFF2-40B4-BE49-F238E27FC236}">
                <a16:creationId xmlns:a16="http://schemas.microsoft.com/office/drawing/2014/main" id="{8E4157C6-4806-2B1D-BBD7-35AB37F4CBDC}"/>
              </a:ext>
            </a:extLst>
          </p:cNvPr>
          <p:cNvSpPr txBox="1"/>
          <p:nvPr/>
        </p:nvSpPr>
        <p:spPr>
          <a:xfrm>
            <a:off x="10289536" y="1995702"/>
            <a:ext cx="1705915" cy="1200329"/>
          </a:xfrm>
          <a:prstGeom prst="rect">
            <a:avLst/>
          </a:prstGeom>
          <a:solidFill>
            <a:schemeClr val="accent5">
              <a:lumMod val="60000"/>
              <a:lumOff val="40000"/>
            </a:schemeClr>
          </a:solidFill>
        </p:spPr>
        <p:txBody>
          <a:bodyPr wrap="none" rtlCol="0">
            <a:spAutoFit/>
          </a:bodyPr>
          <a:lstStyle/>
          <a:p>
            <a:pPr algn="ctr"/>
            <a:r>
              <a:rPr lang="th-TH" sz="2400" dirty="0"/>
              <a:t>เกณฑ์การประเมิน</a:t>
            </a:r>
          </a:p>
          <a:p>
            <a:pPr algn="ctr"/>
            <a:r>
              <a:rPr lang="th-TH" sz="2400" dirty="0"/>
              <a:t>ผลสัมฤทธิ์ผลลัพธ์</a:t>
            </a:r>
          </a:p>
          <a:p>
            <a:pPr algn="ctr"/>
            <a:r>
              <a:rPr lang="th-TH" sz="2400" dirty="0"/>
              <a:t>การเรียนรู้</a:t>
            </a:r>
            <a:endParaRPr lang="en-US" sz="2400" dirty="0"/>
          </a:p>
        </p:txBody>
      </p:sp>
      <p:sp>
        <p:nvSpPr>
          <p:cNvPr id="24" name="TextBox 23">
            <a:extLst>
              <a:ext uri="{FF2B5EF4-FFF2-40B4-BE49-F238E27FC236}">
                <a16:creationId xmlns:a16="http://schemas.microsoft.com/office/drawing/2014/main" id="{69D1090F-EF7A-02B0-1A9B-F5A790491D7D}"/>
              </a:ext>
            </a:extLst>
          </p:cNvPr>
          <p:cNvSpPr txBox="1"/>
          <p:nvPr/>
        </p:nvSpPr>
        <p:spPr>
          <a:xfrm>
            <a:off x="10289766" y="3586926"/>
            <a:ext cx="1705684" cy="1938992"/>
          </a:xfrm>
          <a:prstGeom prst="rect">
            <a:avLst/>
          </a:prstGeom>
          <a:solidFill>
            <a:schemeClr val="accent5">
              <a:lumMod val="60000"/>
              <a:lumOff val="40000"/>
            </a:schemeClr>
          </a:solidFill>
        </p:spPr>
        <p:txBody>
          <a:bodyPr wrap="square" rtlCol="0">
            <a:spAutoFit/>
          </a:bodyPr>
          <a:lstStyle/>
          <a:p>
            <a:pPr algn="ctr"/>
            <a:r>
              <a:rPr lang="th-TH" sz="2400" dirty="0"/>
              <a:t>นักศึกษาทำคะแนน</a:t>
            </a:r>
          </a:p>
          <a:p>
            <a:pPr algn="ctr"/>
            <a:r>
              <a:rPr lang="th-TH" sz="2400" dirty="0"/>
              <a:t>ได้ไม่น้อยกว่า </a:t>
            </a:r>
            <a:r>
              <a:rPr lang="en-US" sz="2400" dirty="0"/>
              <a:t>60%</a:t>
            </a:r>
            <a:endParaRPr lang="th-TH" sz="2400" dirty="0"/>
          </a:p>
          <a:p>
            <a:pPr algn="ctr"/>
            <a:r>
              <a:rPr lang="th-TH" sz="2400" dirty="0"/>
              <a:t>ของคะแนนเต็ม</a:t>
            </a:r>
            <a:endParaRPr lang="en-US" sz="2400" dirty="0"/>
          </a:p>
        </p:txBody>
      </p:sp>
    </p:spTree>
    <p:extLst>
      <p:ext uri="{BB962C8B-B14F-4D97-AF65-F5344CB8AC3E}">
        <p14:creationId xmlns:p14="http://schemas.microsoft.com/office/powerpoint/2010/main" val="1684760271"/>
      </p:ext>
    </p:extLst>
  </p:cSld>
  <p:clrMapOvr>
    <a:masterClrMapping/>
  </p:clrMapOvr>
</p:sld>
</file>

<file path=ppt/theme/theme1.xml><?xml version="1.0" encoding="utf-8"?>
<a:theme xmlns:a="http://schemas.openxmlformats.org/drawingml/2006/main" name="1_RetrospectVTI">
  <a:themeElements>
    <a:clrScheme name="Custom 34">
      <a:dk1>
        <a:sysClr val="windowText" lastClr="000000"/>
      </a:dk1>
      <a:lt1>
        <a:sysClr val="window" lastClr="FFFFFF"/>
      </a:lt1>
      <a:dk2>
        <a:srgbClr val="39302A"/>
      </a:dk2>
      <a:lt2>
        <a:srgbClr val="E5DEDB"/>
      </a:lt2>
      <a:accent1>
        <a:srgbClr val="EC7016"/>
      </a:accent1>
      <a:accent2>
        <a:srgbClr val="F8931D"/>
      </a:accent2>
      <a:accent3>
        <a:srgbClr val="CE8D3E"/>
      </a:accent3>
      <a:accent4>
        <a:srgbClr val="E64823"/>
      </a:accent4>
      <a:accent5>
        <a:srgbClr val="FFCA08"/>
      </a:accent5>
      <a:accent6>
        <a:srgbClr val="9C6A6A"/>
      </a:accent6>
      <a:hlink>
        <a:srgbClr val="2998E3"/>
      </a:hlink>
      <a:folHlink>
        <a:srgbClr val="7F723D"/>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Override1.xml><?xml version="1.0" encoding="utf-8"?>
<a:themeOverride xmlns:a="http://schemas.openxmlformats.org/drawingml/2006/main">
  <a:clrScheme name="Custom 41">
    <a:dk1>
      <a:sysClr val="windowText" lastClr="000000"/>
    </a:dk1>
    <a:lt1>
      <a:sysClr val="window" lastClr="FFFFFF"/>
    </a:lt1>
    <a:dk2>
      <a:srgbClr val="39302A"/>
    </a:dk2>
    <a:lt2>
      <a:srgbClr val="E5DEDB"/>
    </a:lt2>
    <a:accent1>
      <a:srgbClr val="F36826"/>
    </a:accent1>
    <a:accent2>
      <a:srgbClr val="FB8E09"/>
    </a:accent2>
    <a:accent3>
      <a:srgbClr val="D48B32"/>
    </a:accent3>
    <a:accent4>
      <a:srgbClr val="E64823"/>
    </a:accent4>
    <a:accent5>
      <a:srgbClr val="FFCA08"/>
    </a:accent5>
    <a:accent6>
      <a:srgbClr val="AF695B"/>
    </a:accent6>
    <a:hlink>
      <a:srgbClr val="2998E3"/>
    </a:hlink>
    <a:folHlink>
      <a:srgbClr val="7F723D"/>
    </a:folHlink>
  </a:clrScheme>
</a:themeOverride>
</file>

<file path=ppt/theme/themeOverride2.xml><?xml version="1.0" encoding="utf-8"?>
<a:themeOverride xmlns:a="http://schemas.openxmlformats.org/drawingml/2006/main">
  <a:clrScheme name="Custom 41">
    <a:dk1>
      <a:sysClr val="windowText" lastClr="000000"/>
    </a:dk1>
    <a:lt1>
      <a:sysClr val="window" lastClr="FFFFFF"/>
    </a:lt1>
    <a:dk2>
      <a:srgbClr val="39302A"/>
    </a:dk2>
    <a:lt2>
      <a:srgbClr val="E5DEDB"/>
    </a:lt2>
    <a:accent1>
      <a:srgbClr val="F36826"/>
    </a:accent1>
    <a:accent2>
      <a:srgbClr val="FB8E09"/>
    </a:accent2>
    <a:accent3>
      <a:srgbClr val="D48B32"/>
    </a:accent3>
    <a:accent4>
      <a:srgbClr val="E64823"/>
    </a:accent4>
    <a:accent5>
      <a:srgbClr val="FFCA08"/>
    </a:accent5>
    <a:accent6>
      <a:srgbClr val="AF695B"/>
    </a:accent6>
    <a:hlink>
      <a:srgbClr val="2998E3"/>
    </a:hlink>
    <a:folHlink>
      <a:srgbClr val="7F723D"/>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F5B1FD9-3BB6-4DA9-A089-3B68C2323D4F}">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638A3B04-B0F3-4C12-A722-52B5CF6D9723}">
  <ds:schemaRefs>
    <ds:schemaRef ds:uri="http://schemas.microsoft.com/sharepoint/v3/contenttype/forms"/>
  </ds:schemaRefs>
</ds:datastoreItem>
</file>

<file path=customXml/itemProps3.xml><?xml version="1.0" encoding="utf-8"?>
<ds:datastoreItem xmlns:ds="http://schemas.openxmlformats.org/officeDocument/2006/customXml" ds:itemID="{1747A963-53E0-44AF-AF13-963FE676C6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{EF305950-F711-46B7-BD5C-68D420765496}tf33845126_win32</Template>
  <TotalTime>331</TotalTime>
  <Words>1674</Words>
  <Application>Microsoft Office PowerPoint</Application>
  <PresentationFormat>Widescreen</PresentationFormat>
  <Paragraphs>141</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Bookman Old Style</vt:lpstr>
      <vt:lpstr>Calibri</vt:lpstr>
      <vt:lpstr>CordiaUPC</vt:lpstr>
      <vt:lpstr>Franklin Gothic Book</vt:lpstr>
      <vt:lpstr>1_RetrospectVTI</vt:lpstr>
      <vt:lpstr>การเชื่อมโยงความต้องการ Stake holders สู่การพัฒนาหลักสูตร </vt:lpstr>
      <vt:lpstr>Stakeholders  ที่เกี่ยวข้องกับบัญชีบัณฑิต คือใคร </vt:lpstr>
      <vt:lpstr>การได้มาซึ่งข้อมูลที่เกี่ยวข้องกับการกำหนด PLO</vt:lpstr>
      <vt:lpstr>PowerPoint Presentation</vt:lpstr>
      <vt:lpstr>PowerPoint Presentation</vt:lpstr>
      <vt:lpstr>PowerPoint Presentation</vt:lpstr>
      <vt:lpstr>PowerPoint Presentation</vt:lpstr>
      <vt:lpstr>PowerPoint Presentation</vt:lpstr>
      <vt:lpstr>การแตก PLOs ออกมาเป็นข้อย่อย ๆ ในลักษณะAction Verb  ทำให้ชัดเจนและทำการวัดได้   อาจารย์ประจำหลักสูตรต้องมีความเข้าใจตรงกัน</vt:lpstr>
      <vt:lpstr>Mapping PLO to TQF </vt:lpstr>
      <vt:lpstr>PLOs ย่อยจะนำสู่การออกแบบโครงสร้างหลักสูตร และการจัดการเรียนการสอน และการประเมินผลลัพธ์การเรียนรู้</vt:lpstr>
      <vt:lpstr>การเชื่อมโยง PLOs สู่ และCLO                                                                </vt:lpstr>
      <vt:lpstr>  การเชื่อมโยง CLO สู่การจัดการเรียนการสอน และการประเมินผลการเรียนรู้  และเกณฑ์การประเมินผลสัมฤทธิ์ผลลัพธ์การเรียนรู้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การเชื่อมโยงความต้องการ Stake holders สู่การพัฒนาหลักสูตร</dc:title>
  <dc:creator>Nimnuan Visedsun</dc:creator>
  <cp:lastModifiedBy>Nimnuan Visedsun</cp:lastModifiedBy>
  <cp:revision>4</cp:revision>
  <dcterms:created xsi:type="dcterms:W3CDTF">2023-06-04T06:52:09Z</dcterms:created>
  <dcterms:modified xsi:type="dcterms:W3CDTF">2023-06-08T15:51:24Z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